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66" r:id="rId14"/>
    <p:sldId id="267" r:id="rId15"/>
    <p:sldId id="270" r:id="rId16"/>
    <p:sldId id="27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6" autoAdjust="0"/>
    <p:restoredTop sz="94660"/>
  </p:normalViewPr>
  <p:slideViewPr>
    <p:cSldViewPr>
      <p:cViewPr varScale="1">
        <p:scale>
          <a:sx n="68" d="100"/>
          <a:sy n="68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7D9C46-B82F-431D-9C04-8FF8B5794820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52A7148E-4999-49B6-B606-1B96F10ED031}">
      <dgm:prSet phldrT="[Texto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perspectiveFront" fov="5100000">
            <a:rot lat="0" lon="2100000" rev="0"/>
          </a:camera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pt-BR" sz="1800" b="1" dirty="0" smtClean="0"/>
            <a:t>No processo de conscientização do </a:t>
          </a:r>
        </a:p>
        <a:p>
          <a:r>
            <a:rPr lang="pt-BR" sz="1800" b="1" dirty="0" smtClean="0"/>
            <a:t>espaço ocupado pelo próprio corpo há dois aspectos  essenciais: o esquema corporal e a </a:t>
          </a:r>
        </a:p>
        <a:p>
          <a:r>
            <a:rPr lang="pt-BR" sz="1800" b="1" dirty="0" smtClean="0"/>
            <a:t>lateralidade</a:t>
          </a:r>
          <a:endParaRPr lang="pt-BR" sz="1800" b="1" dirty="0"/>
        </a:p>
      </dgm:t>
    </dgm:pt>
    <dgm:pt modelId="{A678BF74-6DF9-44B0-B184-B81662C86A8C}" type="parTrans" cxnId="{E0643302-3A32-41DD-A1AB-94202CE00DCC}">
      <dgm:prSet/>
      <dgm:spPr/>
      <dgm:t>
        <a:bodyPr/>
        <a:lstStyle/>
        <a:p>
          <a:endParaRPr lang="pt-BR"/>
        </a:p>
      </dgm:t>
    </dgm:pt>
    <dgm:pt modelId="{839EEBC8-F1B3-45DB-ADB7-89400C87BF92}" type="sibTrans" cxnId="{E0643302-3A32-41DD-A1AB-94202CE00DCC}">
      <dgm:prSet/>
      <dgm:spPr/>
      <dgm:t>
        <a:bodyPr/>
        <a:lstStyle/>
        <a:p>
          <a:endParaRPr lang="pt-BR"/>
        </a:p>
      </dgm:t>
    </dgm:pt>
    <dgm:pt modelId="{9E3342D1-673C-45E4-8BE9-04DDAB3F4F8E}">
      <dgm:prSet phldrT="[Texto]" custT="1"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/>
        <a:lstStyle/>
        <a:p>
          <a:r>
            <a:rPr lang="pt-BR" sz="1800" b="1" dirty="0" smtClean="0"/>
            <a:t>A visão de espaço em uma criança é </a:t>
          </a:r>
        </a:p>
        <a:p>
          <a:r>
            <a:rPr lang="pt-BR" sz="1800" b="1" dirty="0" smtClean="0"/>
            <a:t>ampliada gradativamente e na medida em que vai ganhando autonomia em seus </a:t>
          </a:r>
        </a:p>
        <a:p>
          <a:r>
            <a:rPr lang="pt-BR" sz="1800" b="1" dirty="0" smtClean="0"/>
            <a:t>deslocamentos</a:t>
          </a:r>
          <a:endParaRPr lang="pt-BR" sz="1800" b="1" dirty="0"/>
        </a:p>
      </dgm:t>
    </dgm:pt>
    <dgm:pt modelId="{8E65607B-3782-4E3A-85D8-2FED88A5800A}" type="parTrans" cxnId="{3AA26A4F-B580-4EF2-8002-051B145B16A7}">
      <dgm:prSet/>
      <dgm:spPr/>
      <dgm:t>
        <a:bodyPr/>
        <a:lstStyle/>
        <a:p>
          <a:endParaRPr lang="pt-BR"/>
        </a:p>
      </dgm:t>
    </dgm:pt>
    <dgm:pt modelId="{752C8808-C10C-4A25-B82D-4ECFD6775C72}" type="sibTrans" cxnId="{3AA26A4F-B580-4EF2-8002-051B145B16A7}">
      <dgm:prSet/>
      <dgm:spPr/>
      <dgm:t>
        <a:bodyPr/>
        <a:lstStyle/>
        <a:p>
          <a:endParaRPr lang="pt-BR"/>
        </a:p>
      </dgm:t>
    </dgm:pt>
    <dgm:pt modelId="{C3BBE925-3B78-41DA-9641-22258D850722}">
      <dgm:prSet phldrT="[Texto]" custT="1"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/>
        <a:lstStyle/>
        <a:p>
          <a:r>
            <a:rPr lang="pt-BR" sz="1800" b="1" dirty="0" smtClean="0"/>
            <a:t>O desenvolvimento do esquema corporal na criança ocorre gradativamente</a:t>
          </a:r>
          <a:endParaRPr lang="pt-BR" sz="1800" b="1" dirty="0"/>
        </a:p>
      </dgm:t>
    </dgm:pt>
    <dgm:pt modelId="{3FA3B2E6-CF6D-48EC-BA7D-E3F863381564}" type="parTrans" cxnId="{64130140-D8F4-4EA5-A240-4164ED6137D9}">
      <dgm:prSet/>
      <dgm:spPr/>
      <dgm:t>
        <a:bodyPr/>
        <a:lstStyle/>
        <a:p>
          <a:endParaRPr lang="pt-BR"/>
        </a:p>
      </dgm:t>
    </dgm:pt>
    <dgm:pt modelId="{2D14F3E5-D663-49DD-8DE9-9903D6EE5C20}" type="sibTrans" cxnId="{64130140-D8F4-4EA5-A240-4164ED6137D9}">
      <dgm:prSet/>
      <dgm:spPr/>
      <dgm:t>
        <a:bodyPr/>
        <a:lstStyle/>
        <a:p>
          <a:endParaRPr lang="pt-BR"/>
        </a:p>
      </dgm:t>
    </dgm:pt>
    <dgm:pt modelId="{4E2E38A4-1AE8-48ED-994D-2578A53AB280}" type="pres">
      <dgm:prSet presAssocID="{157D9C46-B82F-431D-9C04-8FF8B5794820}" presName="compositeShape" presStyleCnt="0">
        <dgm:presLayoutVars>
          <dgm:chMax val="7"/>
          <dgm:dir/>
          <dgm:resizeHandles val="exact"/>
        </dgm:presLayoutVars>
      </dgm:prSet>
      <dgm:spPr/>
    </dgm:pt>
    <dgm:pt modelId="{DBD2AE71-C3A4-4CBF-89E9-AA052B386F29}" type="pres">
      <dgm:prSet presAssocID="{157D9C46-B82F-431D-9C04-8FF8B5794820}" presName="wedge1" presStyleLbl="node1" presStyleIdx="0" presStyleCnt="3" custScaleX="122010" custScaleY="118777"/>
      <dgm:spPr/>
      <dgm:t>
        <a:bodyPr/>
        <a:lstStyle/>
        <a:p>
          <a:endParaRPr lang="pt-BR"/>
        </a:p>
      </dgm:t>
    </dgm:pt>
    <dgm:pt modelId="{30BDED25-648B-408A-ABC1-ADCD5C1FC8FC}" type="pres">
      <dgm:prSet presAssocID="{157D9C46-B82F-431D-9C04-8FF8B579482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1127E7F-2678-4285-9C7C-330E273FB744}" type="pres">
      <dgm:prSet presAssocID="{157D9C46-B82F-431D-9C04-8FF8B5794820}" presName="wedge2" presStyleLbl="node1" presStyleIdx="1" presStyleCnt="3" custScaleX="126780" custScaleY="115733"/>
      <dgm:spPr/>
      <dgm:t>
        <a:bodyPr/>
        <a:lstStyle/>
        <a:p>
          <a:endParaRPr lang="pt-BR"/>
        </a:p>
      </dgm:t>
    </dgm:pt>
    <dgm:pt modelId="{C92072C7-A1AB-49FB-A9BB-3E3A0EBB7C7A}" type="pres">
      <dgm:prSet presAssocID="{157D9C46-B82F-431D-9C04-8FF8B579482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1038A3-459E-417B-A1B7-00F2095D3CCB}" type="pres">
      <dgm:prSet presAssocID="{157D9C46-B82F-431D-9C04-8FF8B5794820}" presName="wedge3" presStyleLbl="node1" presStyleIdx="2" presStyleCnt="3" custScaleX="122266" custScaleY="123512"/>
      <dgm:spPr/>
      <dgm:t>
        <a:bodyPr/>
        <a:lstStyle/>
        <a:p>
          <a:endParaRPr lang="pt-BR"/>
        </a:p>
      </dgm:t>
    </dgm:pt>
    <dgm:pt modelId="{06A7F7C5-574D-4FD1-84EB-559A266A2F86}" type="pres">
      <dgm:prSet presAssocID="{157D9C46-B82F-431D-9C04-8FF8B579482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00CC7A7-2882-4699-B388-55A783222CF0}" type="presOf" srcId="{9E3342D1-673C-45E4-8BE9-04DDAB3F4F8E}" destId="{41127E7F-2678-4285-9C7C-330E273FB744}" srcOrd="0" destOrd="0" presId="urn:microsoft.com/office/officeart/2005/8/layout/chart3"/>
    <dgm:cxn modelId="{A5B1B962-A78B-49B0-BBAA-63142AB115AE}" type="presOf" srcId="{9E3342D1-673C-45E4-8BE9-04DDAB3F4F8E}" destId="{C92072C7-A1AB-49FB-A9BB-3E3A0EBB7C7A}" srcOrd="1" destOrd="0" presId="urn:microsoft.com/office/officeart/2005/8/layout/chart3"/>
    <dgm:cxn modelId="{A345859A-91CA-443C-98AD-CF0F91D6EF0A}" type="presOf" srcId="{C3BBE925-3B78-41DA-9641-22258D850722}" destId="{B41038A3-459E-417B-A1B7-00F2095D3CCB}" srcOrd="0" destOrd="0" presId="urn:microsoft.com/office/officeart/2005/8/layout/chart3"/>
    <dgm:cxn modelId="{B93E0B6B-6EF9-48C8-894E-1D92BAB68BF9}" type="presOf" srcId="{C3BBE925-3B78-41DA-9641-22258D850722}" destId="{06A7F7C5-574D-4FD1-84EB-559A266A2F86}" srcOrd="1" destOrd="0" presId="urn:microsoft.com/office/officeart/2005/8/layout/chart3"/>
    <dgm:cxn modelId="{FAAFF202-0A33-4063-96DD-EBC8424D7A62}" type="presOf" srcId="{52A7148E-4999-49B6-B606-1B96F10ED031}" destId="{30BDED25-648B-408A-ABC1-ADCD5C1FC8FC}" srcOrd="1" destOrd="0" presId="urn:microsoft.com/office/officeart/2005/8/layout/chart3"/>
    <dgm:cxn modelId="{3AA26A4F-B580-4EF2-8002-051B145B16A7}" srcId="{157D9C46-B82F-431D-9C04-8FF8B5794820}" destId="{9E3342D1-673C-45E4-8BE9-04DDAB3F4F8E}" srcOrd="1" destOrd="0" parTransId="{8E65607B-3782-4E3A-85D8-2FED88A5800A}" sibTransId="{752C8808-C10C-4A25-B82D-4ECFD6775C72}"/>
    <dgm:cxn modelId="{64130140-D8F4-4EA5-A240-4164ED6137D9}" srcId="{157D9C46-B82F-431D-9C04-8FF8B5794820}" destId="{C3BBE925-3B78-41DA-9641-22258D850722}" srcOrd="2" destOrd="0" parTransId="{3FA3B2E6-CF6D-48EC-BA7D-E3F863381564}" sibTransId="{2D14F3E5-D663-49DD-8DE9-9903D6EE5C20}"/>
    <dgm:cxn modelId="{E0643302-3A32-41DD-A1AB-94202CE00DCC}" srcId="{157D9C46-B82F-431D-9C04-8FF8B5794820}" destId="{52A7148E-4999-49B6-B606-1B96F10ED031}" srcOrd="0" destOrd="0" parTransId="{A678BF74-6DF9-44B0-B184-B81662C86A8C}" sibTransId="{839EEBC8-F1B3-45DB-ADB7-89400C87BF92}"/>
    <dgm:cxn modelId="{BB8E2897-E1C6-4380-96ED-AAC9663AEDC0}" type="presOf" srcId="{52A7148E-4999-49B6-B606-1B96F10ED031}" destId="{DBD2AE71-C3A4-4CBF-89E9-AA052B386F29}" srcOrd="0" destOrd="0" presId="urn:microsoft.com/office/officeart/2005/8/layout/chart3"/>
    <dgm:cxn modelId="{F9817F68-F74F-4FCD-9CE7-046D0C870C2C}" type="presOf" srcId="{157D9C46-B82F-431D-9C04-8FF8B5794820}" destId="{4E2E38A4-1AE8-48ED-994D-2578A53AB280}" srcOrd="0" destOrd="0" presId="urn:microsoft.com/office/officeart/2005/8/layout/chart3"/>
    <dgm:cxn modelId="{046B6CBA-B4FE-438A-9D88-06A5A9D3DD8E}" type="presParOf" srcId="{4E2E38A4-1AE8-48ED-994D-2578A53AB280}" destId="{DBD2AE71-C3A4-4CBF-89E9-AA052B386F29}" srcOrd="0" destOrd="0" presId="urn:microsoft.com/office/officeart/2005/8/layout/chart3"/>
    <dgm:cxn modelId="{1FD31130-CC13-463B-B7B7-D1AD7D5EBCAB}" type="presParOf" srcId="{4E2E38A4-1AE8-48ED-994D-2578A53AB280}" destId="{30BDED25-648B-408A-ABC1-ADCD5C1FC8FC}" srcOrd="1" destOrd="0" presId="urn:microsoft.com/office/officeart/2005/8/layout/chart3"/>
    <dgm:cxn modelId="{77BCDD3B-2A16-417F-B8D9-A4C405706106}" type="presParOf" srcId="{4E2E38A4-1AE8-48ED-994D-2578A53AB280}" destId="{41127E7F-2678-4285-9C7C-330E273FB744}" srcOrd="2" destOrd="0" presId="urn:microsoft.com/office/officeart/2005/8/layout/chart3"/>
    <dgm:cxn modelId="{0A435AB7-FBAD-4B87-B1FE-C0B93858C28C}" type="presParOf" srcId="{4E2E38A4-1AE8-48ED-994D-2578A53AB280}" destId="{C92072C7-A1AB-49FB-A9BB-3E3A0EBB7C7A}" srcOrd="3" destOrd="0" presId="urn:microsoft.com/office/officeart/2005/8/layout/chart3"/>
    <dgm:cxn modelId="{2C352C22-A43F-4ACB-BBC2-B059891906ED}" type="presParOf" srcId="{4E2E38A4-1AE8-48ED-994D-2578A53AB280}" destId="{B41038A3-459E-417B-A1B7-00F2095D3CCB}" srcOrd="4" destOrd="0" presId="urn:microsoft.com/office/officeart/2005/8/layout/chart3"/>
    <dgm:cxn modelId="{362F888E-B3A0-4CA7-9926-D65C202A3C16}" type="presParOf" srcId="{4E2E38A4-1AE8-48ED-994D-2578A53AB280}" destId="{06A7F7C5-574D-4FD1-84EB-559A266A2F8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C07CB95-0D0C-4C9B-A14A-7418E4D2982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9AC3A8F-3575-4871-BA66-618463BC100E}">
      <dgm:prSet phldrT="[Texto]"/>
      <dgm:spPr/>
      <dgm:t>
        <a:bodyPr/>
        <a:lstStyle/>
        <a:p>
          <a:r>
            <a:rPr lang="pt-BR" dirty="0" smtClean="0"/>
            <a:t>2.oblíqua</a:t>
          </a:r>
          <a:endParaRPr lang="pt-BR" dirty="0"/>
        </a:p>
      </dgm:t>
    </dgm:pt>
    <dgm:pt modelId="{089F9F45-1987-400D-8FC7-804D861A49B9}" type="parTrans" cxnId="{DD36DF80-7AF1-421A-928F-2A17841CDED6}">
      <dgm:prSet/>
      <dgm:spPr/>
      <dgm:t>
        <a:bodyPr/>
        <a:lstStyle/>
        <a:p>
          <a:endParaRPr lang="pt-BR"/>
        </a:p>
      </dgm:t>
    </dgm:pt>
    <dgm:pt modelId="{C3FAA9FA-325A-4D3C-B5E7-06883EAE476C}" type="sibTrans" cxnId="{DD36DF80-7AF1-421A-928F-2A17841CDED6}">
      <dgm:prSet/>
      <dgm:spPr/>
      <dgm:t>
        <a:bodyPr/>
        <a:lstStyle/>
        <a:p>
          <a:endParaRPr lang="pt-BR"/>
        </a:p>
      </dgm:t>
    </dgm:pt>
    <dgm:pt modelId="{846223A2-0C34-4C8A-A172-C221F7E69A86}">
      <dgm:prSet phldrT="[Texto]"/>
      <dgm:spPr/>
      <dgm:t>
        <a:bodyPr/>
        <a:lstStyle/>
        <a:p>
          <a:r>
            <a:rPr lang="pt-BR" dirty="0" smtClean="0"/>
            <a:t>4.topo</a:t>
          </a:r>
          <a:endParaRPr lang="pt-BR" dirty="0"/>
        </a:p>
      </dgm:t>
    </dgm:pt>
    <dgm:pt modelId="{91E7D598-669B-4FC1-A9EF-2D669220BC7A}" type="parTrans" cxnId="{27DD4DF8-41D7-4530-B7E3-81E956CFCA54}">
      <dgm:prSet/>
      <dgm:spPr/>
      <dgm:t>
        <a:bodyPr/>
        <a:lstStyle/>
        <a:p>
          <a:endParaRPr lang="pt-BR"/>
        </a:p>
      </dgm:t>
    </dgm:pt>
    <dgm:pt modelId="{A7BCC320-CDE9-4ADD-8D73-D7E43A2D4194}" type="sibTrans" cxnId="{27DD4DF8-41D7-4530-B7E3-81E956CFCA54}">
      <dgm:prSet/>
      <dgm:spPr/>
      <dgm:t>
        <a:bodyPr/>
        <a:lstStyle/>
        <a:p>
          <a:endParaRPr lang="pt-BR"/>
        </a:p>
      </dgm:t>
    </dgm:pt>
    <dgm:pt modelId="{EA778AE4-9DEC-4C0B-9739-F6EBBCA84E30}">
      <dgm:prSet phldrT="[Texto]"/>
      <dgm:spPr/>
      <dgm:t>
        <a:bodyPr/>
        <a:lstStyle/>
        <a:p>
          <a:r>
            <a:rPr lang="pt-BR" dirty="0" smtClean="0"/>
            <a:t>1.frontal</a:t>
          </a:r>
          <a:endParaRPr lang="pt-BR" dirty="0"/>
        </a:p>
      </dgm:t>
    </dgm:pt>
    <dgm:pt modelId="{AA48B4FB-45A5-4B7A-B131-F9BEE60FA003}" type="parTrans" cxnId="{C8CC2EA1-4FF1-425C-B41B-1815B1DA1F04}">
      <dgm:prSet/>
      <dgm:spPr/>
      <dgm:t>
        <a:bodyPr/>
        <a:lstStyle/>
        <a:p>
          <a:endParaRPr lang="pt-BR"/>
        </a:p>
      </dgm:t>
    </dgm:pt>
    <dgm:pt modelId="{B1EF1E2B-5DD9-4554-A574-E7ADDA4A0D28}" type="sibTrans" cxnId="{C8CC2EA1-4FF1-425C-B41B-1815B1DA1F04}">
      <dgm:prSet/>
      <dgm:spPr/>
      <dgm:t>
        <a:bodyPr/>
        <a:lstStyle/>
        <a:p>
          <a:endParaRPr lang="pt-BR"/>
        </a:p>
      </dgm:t>
    </dgm:pt>
    <dgm:pt modelId="{08A8B5FA-655B-47CB-8B98-B7F2CD8566FD}">
      <dgm:prSet/>
      <dgm:spPr/>
      <dgm:t>
        <a:bodyPr/>
        <a:lstStyle/>
        <a:p>
          <a:r>
            <a:rPr lang="pt-BR" dirty="0" smtClean="0"/>
            <a:t>3.lateral</a:t>
          </a:r>
          <a:endParaRPr lang="pt-BR" dirty="0"/>
        </a:p>
      </dgm:t>
    </dgm:pt>
    <dgm:pt modelId="{A3F18726-8D71-4CFB-A2A3-EFB7DBAB1B0F}" type="parTrans" cxnId="{FBD0B527-289B-4E88-AB4B-CE5E4962E59F}">
      <dgm:prSet/>
      <dgm:spPr/>
      <dgm:t>
        <a:bodyPr/>
        <a:lstStyle/>
        <a:p>
          <a:endParaRPr lang="pt-BR"/>
        </a:p>
      </dgm:t>
    </dgm:pt>
    <dgm:pt modelId="{216D0030-F335-4961-B3CD-3E78A8D4F7B3}" type="sibTrans" cxnId="{FBD0B527-289B-4E88-AB4B-CE5E4962E59F}">
      <dgm:prSet/>
      <dgm:spPr/>
      <dgm:t>
        <a:bodyPr/>
        <a:lstStyle/>
        <a:p>
          <a:endParaRPr lang="pt-BR"/>
        </a:p>
      </dgm:t>
    </dgm:pt>
    <dgm:pt modelId="{50AE011A-AB71-4B9C-B50F-E58FB068DD54}" type="pres">
      <dgm:prSet presAssocID="{9C07CB95-0D0C-4C9B-A14A-7418E4D2982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2A869C7-83E5-4107-9CC0-C0E6B7EA96A0}" type="pres">
      <dgm:prSet presAssocID="{9C07CB95-0D0C-4C9B-A14A-7418E4D29829}" presName="cycle" presStyleCnt="0"/>
      <dgm:spPr/>
    </dgm:pt>
    <dgm:pt modelId="{C1A89E0E-A749-4814-96C9-BEE8465B1E3B}" type="pres">
      <dgm:prSet presAssocID="{9C07CB95-0D0C-4C9B-A14A-7418E4D29829}" presName="centerShape" presStyleCnt="0"/>
      <dgm:spPr/>
    </dgm:pt>
    <dgm:pt modelId="{C837C624-D44C-450D-B686-3A1AB8DB1DC1}" type="pres">
      <dgm:prSet presAssocID="{9C07CB95-0D0C-4C9B-A14A-7418E4D29829}" presName="connSite" presStyleLbl="node1" presStyleIdx="0" presStyleCnt="5"/>
      <dgm:spPr/>
    </dgm:pt>
    <dgm:pt modelId="{B63465E1-5D38-4200-ADF9-98949971DA53}" type="pres">
      <dgm:prSet presAssocID="{9C07CB95-0D0C-4C9B-A14A-7418E4D29829}" presName="visible" presStyleLbl="node1" presStyleIdx="0" presStyleCnt="5" custScaleX="361837" custScaleY="178390" custLinFactNeighborX="19808" custLinFactNeighborY="-3505"/>
      <dgm:spPr>
        <a:prstGeom prst="flowChartAlternateProcess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22A7270-62B9-4614-B470-4A9CD2F5B03B}" type="pres">
      <dgm:prSet presAssocID="{089F9F45-1987-400D-8FC7-804D861A49B9}" presName="Name25" presStyleLbl="parChTrans1D1" presStyleIdx="0" presStyleCnt="4"/>
      <dgm:spPr/>
      <dgm:t>
        <a:bodyPr/>
        <a:lstStyle/>
        <a:p>
          <a:endParaRPr lang="pt-BR"/>
        </a:p>
      </dgm:t>
    </dgm:pt>
    <dgm:pt modelId="{41F3C317-E3EC-4E12-A30C-540780A7662E}" type="pres">
      <dgm:prSet presAssocID="{C9AC3A8F-3575-4871-BA66-618463BC100E}" presName="node" presStyleCnt="0"/>
      <dgm:spPr/>
    </dgm:pt>
    <dgm:pt modelId="{EC7E8B70-8A95-4B6C-9BDD-E5EE1D718024}" type="pres">
      <dgm:prSet presAssocID="{C9AC3A8F-3575-4871-BA66-618463BC100E}" presName="parentNode" presStyleLbl="node1" presStyleIdx="1" presStyleCnt="5" custScaleX="95015" custScaleY="29998" custLinFactX="-1048" custLinFactNeighborX="-100000" custLinFactNeighborY="-34031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4FECB6B-8056-4EA8-9AAB-CBCACDA4E65D}" type="pres">
      <dgm:prSet presAssocID="{C9AC3A8F-3575-4871-BA66-618463BC100E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B234BF7-E1F1-4484-B816-7C0F33DF9529}" type="pres">
      <dgm:prSet presAssocID="{91E7D598-669B-4FC1-A9EF-2D669220BC7A}" presName="Name25" presStyleLbl="parChTrans1D1" presStyleIdx="1" presStyleCnt="4"/>
      <dgm:spPr/>
      <dgm:t>
        <a:bodyPr/>
        <a:lstStyle/>
        <a:p>
          <a:endParaRPr lang="pt-BR"/>
        </a:p>
      </dgm:t>
    </dgm:pt>
    <dgm:pt modelId="{6DADD464-31EC-406A-8106-126EB71A7E62}" type="pres">
      <dgm:prSet presAssocID="{846223A2-0C34-4C8A-A172-C221F7E69A86}" presName="node" presStyleCnt="0"/>
      <dgm:spPr/>
    </dgm:pt>
    <dgm:pt modelId="{30FAB926-794C-4189-868C-FBC3DEC9919A}" type="pres">
      <dgm:prSet presAssocID="{846223A2-0C34-4C8A-A172-C221F7E69A86}" presName="parentNode" presStyleLbl="node1" presStyleIdx="2" presStyleCnt="5" custFlipHor="1" custScaleX="95115" custScaleY="35001" custLinFactX="25765" custLinFactY="-24354" custLinFactNeighborX="100000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54B992-39E2-404E-BDE7-4F9A0F8A8BB1}" type="pres">
      <dgm:prSet presAssocID="{846223A2-0C34-4C8A-A172-C221F7E69A8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27654BC-CAC7-4A2A-9D48-B4A90D068FA0}" type="pres">
      <dgm:prSet presAssocID="{A3F18726-8D71-4CFB-A2A3-EFB7DBAB1B0F}" presName="Name25" presStyleLbl="parChTrans1D1" presStyleIdx="2" presStyleCnt="4"/>
      <dgm:spPr/>
      <dgm:t>
        <a:bodyPr/>
        <a:lstStyle/>
        <a:p>
          <a:endParaRPr lang="pt-BR"/>
        </a:p>
      </dgm:t>
    </dgm:pt>
    <dgm:pt modelId="{A2DC99D9-4418-4BCC-A309-3BBB3FF84D3C}" type="pres">
      <dgm:prSet presAssocID="{08A8B5FA-655B-47CB-8B98-B7F2CD8566FD}" presName="node" presStyleCnt="0"/>
      <dgm:spPr/>
    </dgm:pt>
    <dgm:pt modelId="{CB072E5A-A363-4E53-ADBD-A34BED92A4CB}" type="pres">
      <dgm:prSet presAssocID="{08A8B5FA-655B-47CB-8B98-B7F2CD8566FD}" presName="parentNode" presStyleLbl="node1" presStyleIdx="3" presStyleCnt="5" custScaleX="89002" custScaleY="41344" custLinFactY="22079" custLinFactNeighborX="-908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C9661A-4A14-4CCD-AB9C-6582A17600C6}" type="pres">
      <dgm:prSet presAssocID="{08A8B5FA-655B-47CB-8B98-B7F2CD8566FD}" presName="childNode" presStyleLbl="revTx" presStyleIdx="0" presStyleCnt="0">
        <dgm:presLayoutVars>
          <dgm:bulletEnabled val="1"/>
        </dgm:presLayoutVars>
      </dgm:prSet>
      <dgm:spPr/>
    </dgm:pt>
    <dgm:pt modelId="{D3DAC4FA-D580-4BBC-93C6-F56CA2E1E73F}" type="pres">
      <dgm:prSet presAssocID="{AA48B4FB-45A5-4B7A-B131-F9BEE60FA003}" presName="Name25" presStyleLbl="parChTrans1D1" presStyleIdx="3" presStyleCnt="4"/>
      <dgm:spPr/>
      <dgm:t>
        <a:bodyPr/>
        <a:lstStyle/>
        <a:p>
          <a:endParaRPr lang="pt-BR"/>
        </a:p>
      </dgm:t>
    </dgm:pt>
    <dgm:pt modelId="{8259A755-B991-45D9-BC86-44B04EAF5F3E}" type="pres">
      <dgm:prSet presAssocID="{EA778AE4-9DEC-4C0B-9739-F6EBBCA84E30}" presName="node" presStyleCnt="0"/>
      <dgm:spPr/>
    </dgm:pt>
    <dgm:pt modelId="{6C0FF5C3-D56F-4739-B3E2-BE802A40AAEF}" type="pres">
      <dgm:prSet presAssocID="{EA778AE4-9DEC-4C0B-9739-F6EBBCA84E30}" presName="parentNode" presStyleLbl="node1" presStyleIdx="4" presStyleCnt="5" custScaleX="110754" custScaleY="33910" custLinFactX="-107936" custLinFactNeighborX="-200000" custLinFactNeighborY="1140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8341EB0-EBA6-4F38-B78C-ED0B1A613F4F}" type="pres">
      <dgm:prSet presAssocID="{EA778AE4-9DEC-4C0B-9739-F6EBBCA84E30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045B82E-95C2-41BA-BC06-6CAD04F74D73}" type="presOf" srcId="{08A8B5FA-655B-47CB-8B98-B7F2CD8566FD}" destId="{CB072E5A-A363-4E53-ADBD-A34BED92A4CB}" srcOrd="0" destOrd="0" presId="urn:microsoft.com/office/officeart/2005/8/layout/radial2"/>
    <dgm:cxn modelId="{27DD4DF8-41D7-4530-B7E3-81E956CFCA54}" srcId="{9C07CB95-0D0C-4C9B-A14A-7418E4D29829}" destId="{846223A2-0C34-4C8A-A172-C221F7E69A86}" srcOrd="1" destOrd="0" parTransId="{91E7D598-669B-4FC1-A9EF-2D669220BC7A}" sibTransId="{A7BCC320-CDE9-4ADD-8D73-D7E43A2D4194}"/>
    <dgm:cxn modelId="{C1086F33-2793-4C8A-BF7E-EAAD30B3A9FD}" type="presOf" srcId="{9C07CB95-0D0C-4C9B-A14A-7418E4D29829}" destId="{50AE011A-AB71-4B9C-B50F-E58FB068DD54}" srcOrd="0" destOrd="0" presId="urn:microsoft.com/office/officeart/2005/8/layout/radial2"/>
    <dgm:cxn modelId="{CDE852DA-39D2-4F14-A69D-EEEA9E3AA451}" type="presOf" srcId="{C9AC3A8F-3575-4871-BA66-618463BC100E}" destId="{EC7E8B70-8A95-4B6C-9BDD-E5EE1D718024}" srcOrd="0" destOrd="0" presId="urn:microsoft.com/office/officeart/2005/8/layout/radial2"/>
    <dgm:cxn modelId="{A410728A-7784-4C11-B8FE-B588021C34D7}" type="presOf" srcId="{089F9F45-1987-400D-8FC7-804D861A49B9}" destId="{D22A7270-62B9-4614-B470-4A9CD2F5B03B}" srcOrd="0" destOrd="0" presId="urn:microsoft.com/office/officeart/2005/8/layout/radial2"/>
    <dgm:cxn modelId="{0128FF30-F7AE-4F6F-911B-31CD17B25010}" type="presOf" srcId="{AA48B4FB-45A5-4B7A-B131-F9BEE60FA003}" destId="{D3DAC4FA-D580-4BBC-93C6-F56CA2E1E73F}" srcOrd="0" destOrd="0" presId="urn:microsoft.com/office/officeart/2005/8/layout/radial2"/>
    <dgm:cxn modelId="{FBD0B527-289B-4E88-AB4B-CE5E4962E59F}" srcId="{9C07CB95-0D0C-4C9B-A14A-7418E4D29829}" destId="{08A8B5FA-655B-47CB-8B98-B7F2CD8566FD}" srcOrd="2" destOrd="0" parTransId="{A3F18726-8D71-4CFB-A2A3-EFB7DBAB1B0F}" sibTransId="{216D0030-F335-4961-B3CD-3E78A8D4F7B3}"/>
    <dgm:cxn modelId="{BAA47988-8B7B-424D-A701-1EE46BDC5794}" type="presOf" srcId="{A3F18726-8D71-4CFB-A2A3-EFB7DBAB1B0F}" destId="{727654BC-CAC7-4A2A-9D48-B4A90D068FA0}" srcOrd="0" destOrd="0" presId="urn:microsoft.com/office/officeart/2005/8/layout/radial2"/>
    <dgm:cxn modelId="{DD36DF80-7AF1-421A-928F-2A17841CDED6}" srcId="{9C07CB95-0D0C-4C9B-A14A-7418E4D29829}" destId="{C9AC3A8F-3575-4871-BA66-618463BC100E}" srcOrd="0" destOrd="0" parTransId="{089F9F45-1987-400D-8FC7-804D861A49B9}" sibTransId="{C3FAA9FA-325A-4D3C-B5E7-06883EAE476C}"/>
    <dgm:cxn modelId="{C2B5AB73-4E74-491D-A712-198FB9864409}" type="presOf" srcId="{91E7D598-669B-4FC1-A9EF-2D669220BC7A}" destId="{7B234BF7-E1F1-4484-B816-7C0F33DF9529}" srcOrd="0" destOrd="0" presId="urn:microsoft.com/office/officeart/2005/8/layout/radial2"/>
    <dgm:cxn modelId="{059AA1C9-8367-49C0-8707-B8521CF8C939}" type="presOf" srcId="{846223A2-0C34-4C8A-A172-C221F7E69A86}" destId="{30FAB926-794C-4189-868C-FBC3DEC9919A}" srcOrd="0" destOrd="0" presId="urn:microsoft.com/office/officeart/2005/8/layout/radial2"/>
    <dgm:cxn modelId="{C8CC2EA1-4FF1-425C-B41B-1815B1DA1F04}" srcId="{9C07CB95-0D0C-4C9B-A14A-7418E4D29829}" destId="{EA778AE4-9DEC-4C0B-9739-F6EBBCA84E30}" srcOrd="3" destOrd="0" parTransId="{AA48B4FB-45A5-4B7A-B131-F9BEE60FA003}" sibTransId="{B1EF1E2B-5DD9-4554-A574-E7ADDA4A0D28}"/>
    <dgm:cxn modelId="{99202931-ADEE-483E-AD5F-1C9377624D52}" type="presOf" srcId="{EA778AE4-9DEC-4C0B-9739-F6EBBCA84E30}" destId="{6C0FF5C3-D56F-4739-B3E2-BE802A40AAEF}" srcOrd="0" destOrd="0" presId="urn:microsoft.com/office/officeart/2005/8/layout/radial2"/>
    <dgm:cxn modelId="{276BE81D-C726-40A8-8BBC-673024AAB5A7}" type="presParOf" srcId="{50AE011A-AB71-4B9C-B50F-E58FB068DD54}" destId="{E2A869C7-83E5-4107-9CC0-C0E6B7EA96A0}" srcOrd="0" destOrd="0" presId="urn:microsoft.com/office/officeart/2005/8/layout/radial2"/>
    <dgm:cxn modelId="{A994FE65-A9B5-4277-AAC1-4A580BD3F431}" type="presParOf" srcId="{E2A869C7-83E5-4107-9CC0-C0E6B7EA96A0}" destId="{C1A89E0E-A749-4814-96C9-BEE8465B1E3B}" srcOrd="0" destOrd="0" presId="urn:microsoft.com/office/officeart/2005/8/layout/radial2"/>
    <dgm:cxn modelId="{FF222D0A-686F-445D-BBF0-4A7F62F23E96}" type="presParOf" srcId="{C1A89E0E-A749-4814-96C9-BEE8465B1E3B}" destId="{C837C624-D44C-450D-B686-3A1AB8DB1DC1}" srcOrd="0" destOrd="0" presId="urn:microsoft.com/office/officeart/2005/8/layout/radial2"/>
    <dgm:cxn modelId="{4697A14D-86B0-48E3-B7D4-F8AAC573C272}" type="presParOf" srcId="{C1A89E0E-A749-4814-96C9-BEE8465B1E3B}" destId="{B63465E1-5D38-4200-ADF9-98949971DA53}" srcOrd="1" destOrd="0" presId="urn:microsoft.com/office/officeart/2005/8/layout/radial2"/>
    <dgm:cxn modelId="{1CA2E3FA-651E-465E-8FAA-7B95219B0920}" type="presParOf" srcId="{E2A869C7-83E5-4107-9CC0-C0E6B7EA96A0}" destId="{D22A7270-62B9-4614-B470-4A9CD2F5B03B}" srcOrd="1" destOrd="0" presId="urn:microsoft.com/office/officeart/2005/8/layout/radial2"/>
    <dgm:cxn modelId="{FD49AC01-0991-401F-B17A-E3C1E23A95ED}" type="presParOf" srcId="{E2A869C7-83E5-4107-9CC0-C0E6B7EA96A0}" destId="{41F3C317-E3EC-4E12-A30C-540780A7662E}" srcOrd="2" destOrd="0" presId="urn:microsoft.com/office/officeart/2005/8/layout/radial2"/>
    <dgm:cxn modelId="{E6FFDE9D-589C-4F6A-A2C6-9713B3935115}" type="presParOf" srcId="{41F3C317-E3EC-4E12-A30C-540780A7662E}" destId="{EC7E8B70-8A95-4B6C-9BDD-E5EE1D718024}" srcOrd="0" destOrd="0" presId="urn:microsoft.com/office/officeart/2005/8/layout/radial2"/>
    <dgm:cxn modelId="{E1E42027-814E-4F64-ADF2-2747CC674CA8}" type="presParOf" srcId="{41F3C317-E3EC-4E12-A30C-540780A7662E}" destId="{14FECB6B-8056-4EA8-9AAB-CBCACDA4E65D}" srcOrd="1" destOrd="0" presId="urn:microsoft.com/office/officeart/2005/8/layout/radial2"/>
    <dgm:cxn modelId="{00AE6084-C165-41C4-B5EF-0B902EF00EF1}" type="presParOf" srcId="{E2A869C7-83E5-4107-9CC0-C0E6B7EA96A0}" destId="{7B234BF7-E1F1-4484-B816-7C0F33DF9529}" srcOrd="3" destOrd="0" presId="urn:microsoft.com/office/officeart/2005/8/layout/radial2"/>
    <dgm:cxn modelId="{5006B0F8-64F0-42F0-B0B6-4A1E6F60C5DF}" type="presParOf" srcId="{E2A869C7-83E5-4107-9CC0-C0E6B7EA96A0}" destId="{6DADD464-31EC-406A-8106-126EB71A7E62}" srcOrd="4" destOrd="0" presId="urn:microsoft.com/office/officeart/2005/8/layout/radial2"/>
    <dgm:cxn modelId="{CCB7A0BB-665A-491B-9A79-723EAFAC938B}" type="presParOf" srcId="{6DADD464-31EC-406A-8106-126EB71A7E62}" destId="{30FAB926-794C-4189-868C-FBC3DEC9919A}" srcOrd="0" destOrd="0" presId="urn:microsoft.com/office/officeart/2005/8/layout/radial2"/>
    <dgm:cxn modelId="{B1CA16C3-BA9D-4462-B3C0-811919536F25}" type="presParOf" srcId="{6DADD464-31EC-406A-8106-126EB71A7E62}" destId="{FF54B992-39E2-404E-BDE7-4F9A0F8A8BB1}" srcOrd="1" destOrd="0" presId="urn:microsoft.com/office/officeart/2005/8/layout/radial2"/>
    <dgm:cxn modelId="{5AAB4B34-ED00-4A60-8B00-05249BAAD494}" type="presParOf" srcId="{E2A869C7-83E5-4107-9CC0-C0E6B7EA96A0}" destId="{727654BC-CAC7-4A2A-9D48-B4A90D068FA0}" srcOrd="5" destOrd="0" presId="urn:microsoft.com/office/officeart/2005/8/layout/radial2"/>
    <dgm:cxn modelId="{1345FE8B-511E-4959-8755-D2342A9C198A}" type="presParOf" srcId="{E2A869C7-83E5-4107-9CC0-C0E6B7EA96A0}" destId="{A2DC99D9-4418-4BCC-A309-3BBB3FF84D3C}" srcOrd="6" destOrd="0" presId="urn:microsoft.com/office/officeart/2005/8/layout/radial2"/>
    <dgm:cxn modelId="{66313792-A066-41EE-8524-309418C4B54B}" type="presParOf" srcId="{A2DC99D9-4418-4BCC-A309-3BBB3FF84D3C}" destId="{CB072E5A-A363-4E53-ADBD-A34BED92A4CB}" srcOrd="0" destOrd="0" presId="urn:microsoft.com/office/officeart/2005/8/layout/radial2"/>
    <dgm:cxn modelId="{6CA5719B-54D8-474E-BEEE-F75526C847CC}" type="presParOf" srcId="{A2DC99D9-4418-4BCC-A309-3BBB3FF84D3C}" destId="{27C9661A-4A14-4CCD-AB9C-6582A17600C6}" srcOrd="1" destOrd="0" presId="urn:microsoft.com/office/officeart/2005/8/layout/radial2"/>
    <dgm:cxn modelId="{9C5876ED-357D-4217-8DC8-B4E7F52BC0C7}" type="presParOf" srcId="{E2A869C7-83E5-4107-9CC0-C0E6B7EA96A0}" destId="{D3DAC4FA-D580-4BBC-93C6-F56CA2E1E73F}" srcOrd="7" destOrd="0" presId="urn:microsoft.com/office/officeart/2005/8/layout/radial2"/>
    <dgm:cxn modelId="{D3636BCA-CFA7-4F32-8903-9C15AB2D1DD2}" type="presParOf" srcId="{E2A869C7-83E5-4107-9CC0-C0E6B7EA96A0}" destId="{8259A755-B991-45D9-BC86-44B04EAF5F3E}" srcOrd="8" destOrd="0" presId="urn:microsoft.com/office/officeart/2005/8/layout/radial2"/>
    <dgm:cxn modelId="{CDF05263-A7D4-493F-93D9-B3C525CFCB86}" type="presParOf" srcId="{8259A755-B991-45D9-BC86-44B04EAF5F3E}" destId="{6C0FF5C3-D56F-4739-B3E2-BE802A40AAEF}" srcOrd="0" destOrd="0" presId="urn:microsoft.com/office/officeart/2005/8/layout/radial2"/>
    <dgm:cxn modelId="{67FA8700-6CC0-4A04-A516-A00A58CE3331}" type="presParOf" srcId="{8259A755-B991-45D9-BC86-44B04EAF5F3E}" destId="{B8341EB0-EBA6-4F38-B78C-ED0B1A613F4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9EC8AE3-14AC-43C5-ACE2-9DB53A707FA6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23FB89C-624C-4D58-A88A-5814BF135D2A}">
      <dgm:prSet phldrT="[Texto]"/>
      <dgm:spPr>
        <a:ln>
          <a:solidFill>
            <a:schemeClr val="tx2">
              <a:lumMod val="20000"/>
              <a:lumOff val="80000"/>
            </a:schemeClr>
          </a:solidFill>
        </a:ln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pt-BR" dirty="0" smtClean="0"/>
            <a:t>1. Oblíqua</a:t>
          </a:r>
          <a:endParaRPr lang="pt-BR" dirty="0"/>
        </a:p>
      </dgm:t>
    </dgm:pt>
    <dgm:pt modelId="{BC445744-0CD4-4B84-BEA6-9B2975A346C0}" type="parTrans" cxnId="{460DA9ED-A405-47A0-818A-8CCCB20F807C}">
      <dgm:prSet/>
      <dgm:spPr/>
      <dgm:t>
        <a:bodyPr/>
        <a:lstStyle/>
        <a:p>
          <a:endParaRPr lang="pt-BR"/>
        </a:p>
      </dgm:t>
    </dgm:pt>
    <dgm:pt modelId="{65FEE243-D844-4DC2-AB5E-4E8D4E42B160}" type="sibTrans" cxnId="{460DA9ED-A405-47A0-818A-8CCCB20F807C}">
      <dgm:prSet/>
      <dgm:spPr/>
      <dgm:t>
        <a:bodyPr/>
        <a:lstStyle/>
        <a:p>
          <a:endParaRPr lang="pt-BR"/>
        </a:p>
      </dgm:t>
    </dgm:pt>
    <dgm:pt modelId="{6E457A29-38AA-435E-BAF0-C6BD2654A4FB}">
      <dgm:prSet phldrT="[Texto]"/>
      <dgm:spPr>
        <a:scene3d>
          <a:camera prst="orthographicFront"/>
          <a:lightRig rig="threePt" dir="t"/>
        </a:scene3d>
        <a:sp3d>
          <a:bevelT w="101600" prst="riblet"/>
        </a:sp3d>
      </dgm:spPr>
      <dgm:t>
        <a:bodyPr/>
        <a:lstStyle/>
        <a:p>
          <a:r>
            <a:rPr lang="pt-BR" dirty="0" smtClean="0"/>
            <a:t>2. Topo</a:t>
          </a:r>
          <a:endParaRPr lang="pt-BR" dirty="0"/>
        </a:p>
      </dgm:t>
    </dgm:pt>
    <dgm:pt modelId="{6781D6F0-4063-4EE2-8996-D675B8B33520}" type="parTrans" cxnId="{8AFF847A-8B1B-4187-95C6-C9A4A27A05BC}">
      <dgm:prSet/>
      <dgm:spPr/>
      <dgm:t>
        <a:bodyPr/>
        <a:lstStyle/>
        <a:p>
          <a:endParaRPr lang="pt-BR"/>
        </a:p>
      </dgm:t>
    </dgm:pt>
    <dgm:pt modelId="{C90EE144-C44A-4CCE-8E6C-42B695FB9FB9}" type="sibTrans" cxnId="{8AFF847A-8B1B-4187-95C6-C9A4A27A05BC}">
      <dgm:prSet/>
      <dgm:spPr/>
      <dgm:t>
        <a:bodyPr/>
        <a:lstStyle/>
        <a:p>
          <a:endParaRPr lang="pt-BR"/>
        </a:p>
      </dgm:t>
    </dgm:pt>
    <dgm:pt modelId="{37746954-C0E1-481B-B22B-4D071570CA23}" type="pres">
      <dgm:prSet presAssocID="{E9EC8AE3-14AC-43C5-ACE2-9DB53A707FA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CFC9ABB-2C18-4537-8446-62001D227B38}" type="pres">
      <dgm:prSet presAssocID="{623FB89C-624C-4D58-A88A-5814BF135D2A}" presName="arrow" presStyleLbl="node1" presStyleIdx="0" presStyleCnt="2" custAng="15779881" custScaleY="106845" custRadScaleRad="117442" custRadScaleInc="184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4199CF7-7943-4678-B717-2C0DB24451A5}" type="pres">
      <dgm:prSet presAssocID="{6E457A29-38AA-435E-BAF0-C6BD2654A4FB}" presName="arrow" presStyleLbl="node1" presStyleIdx="1" presStyleCnt="2" custAng="5709856" custRadScaleRad="103040" custRadScaleInc="-893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60DA9ED-A405-47A0-818A-8CCCB20F807C}" srcId="{E9EC8AE3-14AC-43C5-ACE2-9DB53A707FA6}" destId="{623FB89C-624C-4D58-A88A-5814BF135D2A}" srcOrd="0" destOrd="0" parTransId="{BC445744-0CD4-4B84-BEA6-9B2975A346C0}" sibTransId="{65FEE243-D844-4DC2-AB5E-4E8D4E42B160}"/>
    <dgm:cxn modelId="{DD13D86F-2C8D-4283-A8A0-CF0E3AB1BA26}" type="presOf" srcId="{623FB89C-624C-4D58-A88A-5814BF135D2A}" destId="{5CFC9ABB-2C18-4537-8446-62001D227B38}" srcOrd="0" destOrd="0" presId="urn:microsoft.com/office/officeart/2005/8/layout/arrow5"/>
    <dgm:cxn modelId="{8AFF847A-8B1B-4187-95C6-C9A4A27A05BC}" srcId="{E9EC8AE3-14AC-43C5-ACE2-9DB53A707FA6}" destId="{6E457A29-38AA-435E-BAF0-C6BD2654A4FB}" srcOrd="1" destOrd="0" parTransId="{6781D6F0-4063-4EE2-8996-D675B8B33520}" sibTransId="{C90EE144-C44A-4CCE-8E6C-42B695FB9FB9}"/>
    <dgm:cxn modelId="{C24FC4F0-94B5-4772-8B5B-962DF300DFA9}" type="presOf" srcId="{E9EC8AE3-14AC-43C5-ACE2-9DB53A707FA6}" destId="{37746954-C0E1-481B-B22B-4D071570CA23}" srcOrd="0" destOrd="0" presId="urn:microsoft.com/office/officeart/2005/8/layout/arrow5"/>
    <dgm:cxn modelId="{A14E76E1-CF45-4B11-86D2-1CE471524F37}" type="presOf" srcId="{6E457A29-38AA-435E-BAF0-C6BD2654A4FB}" destId="{84199CF7-7943-4678-B717-2C0DB24451A5}" srcOrd="0" destOrd="0" presId="urn:microsoft.com/office/officeart/2005/8/layout/arrow5"/>
    <dgm:cxn modelId="{6E8794EE-C9D4-429A-80CD-A3FF246023D2}" type="presParOf" srcId="{37746954-C0E1-481B-B22B-4D071570CA23}" destId="{5CFC9ABB-2C18-4537-8446-62001D227B38}" srcOrd="0" destOrd="0" presId="urn:microsoft.com/office/officeart/2005/8/layout/arrow5"/>
    <dgm:cxn modelId="{5478FE2E-0F2A-48E3-A7BC-39E5DD6582C5}" type="presParOf" srcId="{37746954-C0E1-481B-B22B-4D071570CA23}" destId="{84199CF7-7943-4678-B717-2C0DB24451A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56AEB5-E599-4B20-900D-9CCAEE8AE5F2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2EE8403-6931-42E1-9731-4EF8E9A77717}">
      <dgm:prSet phldrT="[Texto]"/>
      <dgm:spPr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/>
        <a:lstStyle/>
        <a:p>
          <a:r>
            <a:rPr lang="pt-BR" dirty="0" smtClean="0"/>
            <a:t>professor como um mediador do conhecimento</a:t>
          </a:r>
          <a:endParaRPr lang="pt-BR" dirty="0"/>
        </a:p>
      </dgm:t>
    </dgm:pt>
    <dgm:pt modelId="{7A87EA63-2FED-4FA5-8136-4DE608E12421}" type="parTrans" cxnId="{4D3AE837-9C8D-4E6E-B6E5-40DAE8238E15}">
      <dgm:prSet/>
      <dgm:spPr/>
      <dgm:t>
        <a:bodyPr/>
        <a:lstStyle/>
        <a:p>
          <a:endParaRPr lang="pt-BR"/>
        </a:p>
      </dgm:t>
    </dgm:pt>
    <dgm:pt modelId="{ECA68BCD-6845-45FF-AA38-A9C570974627}" type="sibTrans" cxnId="{4D3AE837-9C8D-4E6E-B6E5-40DAE8238E15}">
      <dgm:prSet/>
      <dgm:spPr/>
      <dgm:t>
        <a:bodyPr/>
        <a:lstStyle/>
        <a:p>
          <a:endParaRPr lang="pt-BR"/>
        </a:p>
      </dgm:t>
    </dgm:pt>
    <dgm:pt modelId="{A55AB3D5-F129-4AB5-82A8-0D412134DBA4}">
      <dgm:prSet phldrT="[Texto]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t-BR" dirty="0" smtClean="0"/>
            <a:t>dependendo da idade e da série</a:t>
          </a:r>
          <a:endParaRPr lang="pt-BR" dirty="0"/>
        </a:p>
      </dgm:t>
    </dgm:pt>
    <dgm:pt modelId="{586975A4-BF0D-442B-9C2E-C08EF783F944}" type="parTrans" cxnId="{A054F927-BD1E-4880-8FB5-BE4920C9DBD1}">
      <dgm:prSet/>
      <dgm:spPr/>
      <dgm:t>
        <a:bodyPr/>
        <a:lstStyle/>
        <a:p>
          <a:endParaRPr lang="pt-BR"/>
        </a:p>
      </dgm:t>
    </dgm:pt>
    <dgm:pt modelId="{1763A366-DCD2-43F7-92BF-BDB526816E18}" type="sibTrans" cxnId="{A054F927-BD1E-4880-8FB5-BE4920C9DBD1}">
      <dgm:prSet/>
      <dgm:spPr/>
      <dgm:t>
        <a:bodyPr/>
        <a:lstStyle/>
        <a:p>
          <a:endParaRPr lang="pt-BR"/>
        </a:p>
      </dgm:t>
    </dgm:pt>
    <dgm:pt modelId="{CB6BAF4D-0EBB-4E48-A555-A729887D25FE}">
      <dgm:prSet phldrT="[Texto]"/>
      <dgm:spPr/>
      <dgm:t>
        <a:bodyPr/>
        <a:lstStyle/>
        <a:p>
          <a:r>
            <a:rPr lang="pt-BR" dirty="0" smtClean="0"/>
            <a:t> a criança estuda</a:t>
          </a:r>
          <a:endParaRPr lang="pt-BR" dirty="0"/>
        </a:p>
      </dgm:t>
    </dgm:pt>
    <dgm:pt modelId="{AA3EBFEE-1C3E-4A70-9D4E-96AAD7E94B18}" type="parTrans" cxnId="{B530CC27-FD4B-4C2B-BA4D-E37064AD506D}">
      <dgm:prSet/>
      <dgm:spPr/>
      <dgm:t>
        <a:bodyPr/>
        <a:lstStyle/>
        <a:p>
          <a:endParaRPr lang="pt-BR"/>
        </a:p>
      </dgm:t>
    </dgm:pt>
    <dgm:pt modelId="{98DCE718-B5C5-4D07-BC3B-EECA7E7641C8}" type="sibTrans" cxnId="{B530CC27-FD4B-4C2B-BA4D-E37064AD506D}">
      <dgm:prSet/>
      <dgm:spPr/>
      <dgm:t>
        <a:bodyPr/>
        <a:lstStyle/>
        <a:p>
          <a:endParaRPr lang="pt-BR"/>
        </a:p>
      </dgm:t>
    </dgm:pt>
    <dgm:pt modelId="{FD78BB72-A274-465E-8457-E3C32DDAB6BD}">
      <dgm:prSet phldrT="[Texto]"/>
      <dgm:spPr/>
      <dgm:t>
        <a:bodyPr/>
        <a:lstStyle/>
        <a:p>
          <a:r>
            <a:rPr lang="pt-BR" dirty="0" smtClean="0"/>
            <a:t>O espaço de forma diferenciada</a:t>
          </a:r>
          <a:endParaRPr lang="pt-BR" dirty="0"/>
        </a:p>
      </dgm:t>
    </dgm:pt>
    <dgm:pt modelId="{68F463EE-39F1-43F5-9B79-9E70ED1B37C2}" type="parTrans" cxnId="{B4705A23-7D33-445D-82CD-8E7FA48FC86B}">
      <dgm:prSet/>
      <dgm:spPr/>
      <dgm:t>
        <a:bodyPr/>
        <a:lstStyle/>
        <a:p>
          <a:endParaRPr lang="pt-BR"/>
        </a:p>
      </dgm:t>
    </dgm:pt>
    <dgm:pt modelId="{79EC2851-BAB8-43CC-94A7-D982B3A53DE8}" type="sibTrans" cxnId="{B4705A23-7D33-445D-82CD-8E7FA48FC86B}">
      <dgm:prSet/>
      <dgm:spPr/>
      <dgm:t>
        <a:bodyPr/>
        <a:lstStyle/>
        <a:p>
          <a:endParaRPr lang="pt-BR"/>
        </a:p>
      </dgm:t>
    </dgm:pt>
    <dgm:pt modelId="{69CBD386-363B-4AEC-8ABD-9DC4671F5880}">
      <dgm:prSet/>
      <dgm:spPr/>
      <dgm:t>
        <a:bodyPr/>
        <a:lstStyle/>
        <a:p>
          <a:endParaRPr lang="pt-BR"/>
        </a:p>
      </dgm:t>
    </dgm:pt>
    <dgm:pt modelId="{53F170C8-E840-452C-83FC-E6EBFDB3FD3B}" type="parTrans" cxnId="{FD81DFFA-C97C-48EF-B0C5-41E7ABC00EEE}">
      <dgm:prSet/>
      <dgm:spPr/>
      <dgm:t>
        <a:bodyPr/>
        <a:lstStyle/>
        <a:p>
          <a:endParaRPr lang="pt-BR"/>
        </a:p>
      </dgm:t>
    </dgm:pt>
    <dgm:pt modelId="{95EF6BF9-6CAF-4D15-A8DE-4633D2AB37B3}" type="sibTrans" cxnId="{FD81DFFA-C97C-48EF-B0C5-41E7ABC00EEE}">
      <dgm:prSet/>
      <dgm:spPr/>
      <dgm:t>
        <a:bodyPr/>
        <a:lstStyle/>
        <a:p>
          <a:endParaRPr lang="pt-BR"/>
        </a:p>
      </dgm:t>
    </dgm:pt>
    <dgm:pt modelId="{152959D3-5974-4034-9C4D-CD57781418BE}">
      <dgm:prSet/>
      <dgm:spPr/>
      <dgm:t>
        <a:bodyPr/>
        <a:lstStyle/>
        <a:p>
          <a:endParaRPr lang="pt-BR"/>
        </a:p>
      </dgm:t>
    </dgm:pt>
    <dgm:pt modelId="{3B6CAF46-4497-47A2-BE67-72D849F6FBBD}" type="parTrans" cxnId="{235FF2E8-853E-43DF-88E9-AB709CA4AD1E}">
      <dgm:prSet/>
      <dgm:spPr/>
      <dgm:t>
        <a:bodyPr/>
        <a:lstStyle/>
        <a:p>
          <a:endParaRPr lang="pt-BR"/>
        </a:p>
      </dgm:t>
    </dgm:pt>
    <dgm:pt modelId="{110083B2-523B-45C0-93C8-03FC85A30986}" type="sibTrans" cxnId="{235FF2E8-853E-43DF-88E9-AB709CA4AD1E}">
      <dgm:prSet/>
      <dgm:spPr/>
      <dgm:t>
        <a:bodyPr/>
        <a:lstStyle/>
        <a:p>
          <a:endParaRPr lang="pt-BR"/>
        </a:p>
      </dgm:t>
    </dgm:pt>
    <dgm:pt modelId="{383F51E1-C9AB-458D-BCDF-534317C11324}" type="pres">
      <dgm:prSet presAssocID="{4556AEB5-E599-4B20-900D-9CCAEE8AE5F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6EA6A43-A1CE-446E-9ACD-0B232257219E}" type="pres">
      <dgm:prSet presAssocID="{4556AEB5-E599-4B20-900D-9CCAEE8AE5F2}" presName="ellipse" presStyleLbl="trBgShp" presStyleIdx="0" presStyleCnt="1"/>
      <dgm:spPr/>
    </dgm:pt>
    <dgm:pt modelId="{BE2B2E43-76A1-4642-9DFC-CFA996D62BFC}" type="pres">
      <dgm:prSet presAssocID="{4556AEB5-E599-4B20-900D-9CCAEE8AE5F2}" presName="arrow1" presStyleLbl="fgShp" presStyleIdx="0" presStyleCnt="1"/>
      <dgm:spPr/>
    </dgm:pt>
    <dgm:pt modelId="{16A646F2-0DB7-4B37-A367-E9CA3937EC4E}" type="pres">
      <dgm:prSet presAssocID="{4556AEB5-E599-4B20-900D-9CCAEE8AE5F2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E61E24-3470-4442-97BD-CB62F5FEE06E}" type="pres">
      <dgm:prSet presAssocID="{A55AB3D5-F129-4AB5-82A8-0D412134DBA4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D0F98BA-AD6A-4F1B-BEB1-28B829CBA19A}" type="pres">
      <dgm:prSet presAssocID="{CB6BAF4D-0EBB-4E48-A555-A729887D25FE}" presName="item2" presStyleLbl="node1" presStyleIdx="1" presStyleCnt="3" custScaleX="125097" custScaleY="108365" custLinFactNeighborX="-20654" custLinFactNeighborY="-257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8ECF013-3C96-4AA6-B4FC-8AF4DD796040}" type="pres">
      <dgm:prSet presAssocID="{FD78BB72-A274-465E-8457-E3C32DDAB6BD}" presName="item3" presStyleLbl="node1" presStyleIdx="2" presStyleCnt="3" custScaleX="122745" custScaleY="128246" custLinFactNeighborX="9804" custLinFactNeighborY="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13452B9-444B-42DF-84DA-4620B33C7392}" type="pres">
      <dgm:prSet presAssocID="{4556AEB5-E599-4B20-900D-9CCAEE8AE5F2}" presName="funnel" presStyleLbl="trAlignAcc1" presStyleIdx="0" presStyleCnt="1"/>
      <dgm:spPr>
        <a:ln>
          <a:solidFill>
            <a:schemeClr val="bg2">
              <a:lumMod val="50000"/>
            </a:schemeClr>
          </a:solidFill>
        </a:ln>
      </dgm:spPr>
    </dgm:pt>
  </dgm:ptLst>
  <dgm:cxnLst>
    <dgm:cxn modelId="{B4705A23-7D33-445D-82CD-8E7FA48FC86B}" srcId="{4556AEB5-E599-4B20-900D-9CCAEE8AE5F2}" destId="{FD78BB72-A274-465E-8457-E3C32DDAB6BD}" srcOrd="3" destOrd="0" parTransId="{68F463EE-39F1-43F5-9B79-9E70ED1B37C2}" sibTransId="{79EC2851-BAB8-43CC-94A7-D982B3A53DE8}"/>
    <dgm:cxn modelId="{FD81DFFA-C97C-48EF-B0C5-41E7ABC00EEE}" srcId="{4556AEB5-E599-4B20-900D-9CCAEE8AE5F2}" destId="{69CBD386-363B-4AEC-8ABD-9DC4671F5880}" srcOrd="4" destOrd="0" parTransId="{53F170C8-E840-452C-83FC-E6EBFDB3FD3B}" sibTransId="{95EF6BF9-6CAF-4D15-A8DE-4633D2AB37B3}"/>
    <dgm:cxn modelId="{7A7C8592-EF59-4A5B-9097-D058A51BC031}" type="presOf" srcId="{A55AB3D5-F129-4AB5-82A8-0D412134DBA4}" destId="{CD0F98BA-AD6A-4F1B-BEB1-28B829CBA19A}" srcOrd="0" destOrd="0" presId="urn:microsoft.com/office/officeart/2005/8/layout/funnel1"/>
    <dgm:cxn modelId="{7AC48DA6-BB57-4EE1-85DE-12B0B33B8CD1}" type="presOf" srcId="{FD78BB72-A274-465E-8457-E3C32DDAB6BD}" destId="{16A646F2-0DB7-4B37-A367-E9CA3937EC4E}" srcOrd="0" destOrd="0" presId="urn:microsoft.com/office/officeart/2005/8/layout/funnel1"/>
    <dgm:cxn modelId="{B530CC27-FD4B-4C2B-BA4D-E37064AD506D}" srcId="{4556AEB5-E599-4B20-900D-9CCAEE8AE5F2}" destId="{CB6BAF4D-0EBB-4E48-A555-A729887D25FE}" srcOrd="2" destOrd="0" parTransId="{AA3EBFEE-1C3E-4A70-9D4E-96AAD7E94B18}" sibTransId="{98DCE718-B5C5-4D07-BC3B-EECA7E7641C8}"/>
    <dgm:cxn modelId="{B79F2EC6-4809-43EB-BCA3-DC74E90BB5CE}" type="presOf" srcId="{4556AEB5-E599-4B20-900D-9CCAEE8AE5F2}" destId="{383F51E1-C9AB-458D-BCDF-534317C11324}" srcOrd="0" destOrd="0" presId="urn:microsoft.com/office/officeart/2005/8/layout/funnel1"/>
    <dgm:cxn modelId="{4D3AE837-9C8D-4E6E-B6E5-40DAE8238E15}" srcId="{4556AEB5-E599-4B20-900D-9CCAEE8AE5F2}" destId="{42EE8403-6931-42E1-9731-4EF8E9A77717}" srcOrd="0" destOrd="0" parTransId="{7A87EA63-2FED-4FA5-8136-4DE608E12421}" sibTransId="{ECA68BCD-6845-45FF-AA38-A9C570974627}"/>
    <dgm:cxn modelId="{A054F927-BD1E-4880-8FB5-BE4920C9DBD1}" srcId="{4556AEB5-E599-4B20-900D-9CCAEE8AE5F2}" destId="{A55AB3D5-F129-4AB5-82A8-0D412134DBA4}" srcOrd="1" destOrd="0" parTransId="{586975A4-BF0D-442B-9C2E-C08EF783F944}" sibTransId="{1763A366-DCD2-43F7-92BF-BDB526816E18}"/>
    <dgm:cxn modelId="{DE1E1EDE-8EA6-40DF-8B68-15AA027BC4D5}" type="presOf" srcId="{42EE8403-6931-42E1-9731-4EF8E9A77717}" destId="{D8ECF013-3C96-4AA6-B4FC-8AF4DD796040}" srcOrd="0" destOrd="0" presId="urn:microsoft.com/office/officeart/2005/8/layout/funnel1"/>
    <dgm:cxn modelId="{235FF2E8-853E-43DF-88E9-AB709CA4AD1E}" srcId="{4556AEB5-E599-4B20-900D-9CCAEE8AE5F2}" destId="{152959D3-5974-4034-9C4D-CD57781418BE}" srcOrd="5" destOrd="0" parTransId="{3B6CAF46-4497-47A2-BE67-72D849F6FBBD}" sibTransId="{110083B2-523B-45C0-93C8-03FC85A30986}"/>
    <dgm:cxn modelId="{83F1C321-59B1-4C4C-B14D-03C2A4F0E6A2}" type="presOf" srcId="{CB6BAF4D-0EBB-4E48-A555-A729887D25FE}" destId="{5DE61E24-3470-4442-97BD-CB62F5FEE06E}" srcOrd="0" destOrd="0" presId="urn:microsoft.com/office/officeart/2005/8/layout/funnel1"/>
    <dgm:cxn modelId="{267C472F-A342-445B-8FA5-FED4DB535AE5}" type="presParOf" srcId="{383F51E1-C9AB-458D-BCDF-534317C11324}" destId="{26EA6A43-A1CE-446E-9ACD-0B232257219E}" srcOrd="0" destOrd="0" presId="urn:microsoft.com/office/officeart/2005/8/layout/funnel1"/>
    <dgm:cxn modelId="{C071B38C-6567-41D4-8AD3-F19C1DFF00C3}" type="presParOf" srcId="{383F51E1-C9AB-458D-BCDF-534317C11324}" destId="{BE2B2E43-76A1-4642-9DFC-CFA996D62BFC}" srcOrd="1" destOrd="0" presId="urn:microsoft.com/office/officeart/2005/8/layout/funnel1"/>
    <dgm:cxn modelId="{CA958796-9BE3-4C0A-811E-2A602ED01200}" type="presParOf" srcId="{383F51E1-C9AB-458D-BCDF-534317C11324}" destId="{16A646F2-0DB7-4B37-A367-E9CA3937EC4E}" srcOrd="2" destOrd="0" presId="urn:microsoft.com/office/officeart/2005/8/layout/funnel1"/>
    <dgm:cxn modelId="{49FB12E2-F951-43C6-ADD6-B0CF55265C5B}" type="presParOf" srcId="{383F51E1-C9AB-458D-BCDF-534317C11324}" destId="{5DE61E24-3470-4442-97BD-CB62F5FEE06E}" srcOrd="3" destOrd="0" presId="urn:microsoft.com/office/officeart/2005/8/layout/funnel1"/>
    <dgm:cxn modelId="{E55C758A-1B16-4D3B-99CE-F7BEF26F4571}" type="presParOf" srcId="{383F51E1-C9AB-458D-BCDF-534317C11324}" destId="{CD0F98BA-AD6A-4F1B-BEB1-28B829CBA19A}" srcOrd="4" destOrd="0" presId="urn:microsoft.com/office/officeart/2005/8/layout/funnel1"/>
    <dgm:cxn modelId="{A02A2F87-CC6A-417D-957C-01A9F30ECDF9}" type="presParOf" srcId="{383F51E1-C9AB-458D-BCDF-534317C11324}" destId="{D8ECF013-3C96-4AA6-B4FC-8AF4DD796040}" srcOrd="5" destOrd="0" presId="urn:microsoft.com/office/officeart/2005/8/layout/funnel1"/>
    <dgm:cxn modelId="{B066C634-77C6-422C-9954-1FF8B9793A6F}" type="presParOf" srcId="{383F51E1-C9AB-458D-BCDF-534317C11324}" destId="{E13452B9-444B-42DF-84DA-4620B33C7392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EAD0AD-1258-4E23-A539-44FA5B2BE83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81F16F4-6462-497D-B460-8C708ADBE1EC}">
      <dgm:prSet phldrT="[Texto]"/>
      <dgm:spPr>
        <a:ln>
          <a:solidFill>
            <a:schemeClr val="accent2">
              <a:lumMod val="40000"/>
              <a:lumOff val="60000"/>
            </a:schemeClr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Na escola com o auxílio do professor que a criança desenvolverá a lateralidade.</a:t>
          </a:r>
          <a:endParaRPr lang="pt-BR" dirty="0"/>
        </a:p>
      </dgm:t>
    </dgm:pt>
    <dgm:pt modelId="{8A7D886C-96A4-4B44-8444-5C5D75AFD9B2}" type="parTrans" cxnId="{577D1E5A-83F8-4D80-BC03-94CB555482FB}">
      <dgm:prSet/>
      <dgm:spPr/>
      <dgm:t>
        <a:bodyPr/>
        <a:lstStyle/>
        <a:p>
          <a:endParaRPr lang="pt-BR"/>
        </a:p>
      </dgm:t>
    </dgm:pt>
    <dgm:pt modelId="{F7011CA6-D9DE-4598-A548-B04D2F6B7769}" type="sibTrans" cxnId="{577D1E5A-83F8-4D80-BC03-94CB555482FB}">
      <dgm:prSet/>
      <dgm:spPr/>
      <dgm:t>
        <a:bodyPr/>
        <a:lstStyle/>
        <a:p>
          <a:endParaRPr lang="pt-BR"/>
        </a:p>
      </dgm:t>
    </dgm:pt>
    <dgm:pt modelId="{1C072D8D-58FE-4743-A4FB-46CA9A297D11}">
      <dgm:prSet phldrT="[Texto]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 Ela deve ter desenvolvido as primeiras relações espaciais denominadas de topológicas elementares.</a:t>
          </a:r>
          <a:endParaRPr lang="pt-BR" dirty="0"/>
        </a:p>
      </dgm:t>
    </dgm:pt>
    <dgm:pt modelId="{7DC6610F-5077-4325-BB14-5744D1D2F6E4}" type="parTrans" cxnId="{5A0DE3FA-D295-4656-8D94-57FF9555CFE6}">
      <dgm:prSet/>
      <dgm:spPr/>
      <dgm:t>
        <a:bodyPr/>
        <a:lstStyle/>
        <a:p>
          <a:endParaRPr lang="pt-BR"/>
        </a:p>
      </dgm:t>
    </dgm:pt>
    <dgm:pt modelId="{64853985-14FC-4AF1-95C2-0F9E1095B6F5}" type="sibTrans" cxnId="{5A0DE3FA-D295-4656-8D94-57FF9555CFE6}">
      <dgm:prSet/>
      <dgm:spPr/>
      <dgm:t>
        <a:bodyPr/>
        <a:lstStyle/>
        <a:p>
          <a:endParaRPr lang="pt-BR"/>
        </a:p>
      </dgm:t>
    </dgm:pt>
    <dgm:pt modelId="{5D0B30CB-1299-4FD5-AFB8-9C514C8E6FE9}">
      <dgm:prSet phldrT="[Texto]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Na escola que a criança é auxiliada na construção das noções de lateralidade a partir do esquema corporal é a construção do mapa do próprio corpo</a:t>
          </a:r>
          <a:endParaRPr lang="pt-BR" dirty="0"/>
        </a:p>
      </dgm:t>
    </dgm:pt>
    <dgm:pt modelId="{1C93A271-1592-4A3C-A1B0-9D71EB651EBF}" type="parTrans" cxnId="{AECE53CC-8005-4AD5-A7B4-07BDCD4E1DF3}">
      <dgm:prSet/>
      <dgm:spPr/>
      <dgm:t>
        <a:bodyPr/>
        <a:lstStyle/>
        <a:p>
          <a:endParaRPr lang="pt-BR"/>
        </a:p>
      </dgm:t>
    </dgm:pt>
    <dgm:pt modelId="{4C22A9E6-4EA1-41F7-9583-F65D02952C17}" type="sibTrans" cxnId="{AECE53CC-8005-4AD5-A7B4-07BDCD4E1DF3}">
      <dgm:prSet/>
      <dgm:spPr/>
      <dgm:t>
        <a:bodyPr/>
        <a:lstStyle/>
        <a:p>
          <a:endParaRPr lang="pt-BR"/>
        </a:p>
      </dgm:t>
    </dgm:pt>
    <dgm:pt modelId="{6F56EB34-2BC5-47CC-94BE-9C93AB476BF8}" type="pres">
      <dgm:prSet presAssocID="{5FEAD0AD-1258-4E23-A539-44FA5B2BE83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882653E-DFB3-4EA6-BD39-908569D20508}" type="pres">
      <dgm:prSet presAssocID="{5FEAD0AD-1258-4E23-A539-44FA5B2BE839}" presName="dummyMaxCanvas" presStyleCnt="0">
        <dgm:presLayoutVars/>
      </dgm:prSet>
      <dgm:spPr/>
    </dgm:pt>
    <dgm:pt modelId="{3CBD5FF4-1682-4833-89C2-628EEE6F234E}" type="pres">
      <dgm:prSet presAssocID="{5FEAD0AD-1258-4E23-A539-44FA5B2BE839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3B57D07-C3B2-4D76-BDB6-E93E5AF2EA96}" type="pres">
      <dgm:prSet presAssocID="{5FEAD0AD-1258-4E23-A539-44FA5B2BE839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8E71422-4024-4663-9D2D-2DFBC8A3561B}" type="pres">
      <dgm:prSet presAssocID="{5FEAD0AD-1258-4E23-A539-44FA5B2BE839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3138EA6-177C-48B5-83E0-BA3932AD6764}" type="pres">
      <dgm:prSet presAssocID="{5FEAD0AD-1258-4E23-A539-44FA5B2BE839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CE202A-A71E-49F7-9477-24C28DB6C498}" type="pres">
      <dgm:prSet presAssocID="{5FEAD0AD-1258-4E23-A539-44FA5B2BE839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082EC9E-FE39-4EF2-8941-0C3B38731114}" type="pres">
      <dgm:prSet presAssocID="{5FEAD0AD-1258-4E23-A539-44FA5B2BE839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E248502-8834-4389-8F4A-AE013D12A099}" type="pres">
      <dgm:prSet presAssocID="{5FEAD0AD-1258-4E23-A539-44FA5B2BE839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1AC65A6-7C8A-4647-BFA3-910415E522D6}" type="pres">
      <dgm:prSet presAssocID="{5FEAD0AD-1258-4E23-A539-44FA5B2BE839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66BFBB8-1182-4F8D-8146-32B7E57C6A37}" type="presOf" srcId="{E81F16F4-6462-497D-B460-8C708ADBE1EC}" destId="{B082EC9E-FE39-4EF2-8941-0C3B38731114}" srcOrd="1" destOrd="0" presId="urn:microsoft.com/office/officeart/2005/8/layout/vProcess5"/>
    <dgm:cxn modelId="{7EB25831-C70E-46AB-8333-317E5C6C29D6}" type="presOf" srcId="{5D0B30CB-1299-4FD5-AFB8-9C514C8E6FE9}" destId="{78E71422-4024-4663-9D2D-2DFBC8A3561B}" srcOrd="0" destOrd="0" presId="urn:microsoft.com/office/officeart/2005/8/layout/vProcess5"/>
    <dgm:cxn modelId="{5A0DE3FA-D295-4656-8D94-57FF9555CFE6}" srcId="{5FEAD0AD-1258-4E23-A539-44FA5B2BE839}" destId="{1C072D8D-58FE-4743-A4FB-46CA9A297D11}" srcOrd="1" destOrd="0" parTransId="{7DC6610F-5077-4325-BB14-5744D1D2F6E4}" sibTransId="{64853985-14FC-4AF1-95C2-0F9E1095B6F5}"/>
    <dgm:cxn modelId="{E8713301-804B-41A0-BF95-1C5CEF933A35}" type="presOf" srcId="{5FEAD0AD-1258-4E23-A539-44FA5B2BE839}" destId="{6F56EB34-2BC5-47CC-94BE-9C93AB476BF8}" srcOrd="0" destOrd="0" presId="urn:microsoft.com/office/officeart/2005/8/layout/vProcess5"/>
    <dgm:cxn modelId="{AECE53CC-8005-4AD5-A7B4-07BDCD4E1DF3}" srcId="{5FEAD0AD-1258-4E23-A539-44FA5B2BE839}" destId="{5D0B30CB-1299-4FD5-AFB8-9C514C8E6FE9}" srcOrd="2" destOrd="0" parTransId="{1C93A271-1592-4A3C-A1B0-9D71EB651EBF}" sibTransId="{4C22A9E6-4EA1-41F7-9583-F65D02952C17}"/>
    <dgm:cxn modelId="{52421A77-4610-44B9-AE8A-A69D43230595}" type="presOf" srcId="{E81F16F4-6462-497D-B460-8C708ADBE1EC}" destId="{3CBD5FF4-1682-4833-89C2-628EEE6F234E}" srcOrd="0" destOrd="0" presId="urn:microsoft.com/office/officeart/2005/8/layout/vProcess5"/>
    <dgm:cxn modelId="{B4FF84C2-1CD5-4FD4-9438-C49A5A652FD5}" type="presOf" srcId="{1C072D8D-58FE-4743-A4FB-46CA9A297D11}" destId="{03B57D07-C3B2-4D76-BDB6-E93E5AF2EA96}" srcOrd="0" destOrd="0" presId="urn:microsoft.com/office/officeart/2005/8/layout/vProcess5"/>
    <dgm:cxn modelId="{EC357892-73C1-4D48-921F-42CAB5AEE852}" type="presOf" srcId="{F7011CA6-D9DE-4598-A548-B04D2F6B7769}" destId="{A3138EA6-177C-48B5-83E0-BA3932AD6764}" srcOrd="0" destOrd="0" presId="urn:microsoft.com/office/officeart/2005/8/layout/vProcess5"/>
    <dgm:cxn modelId="{577D1E5A-83F8-4D80-BC03-94CB555482FB}" srcId="{5FEAD0AD-1258-4E23-A539-44FA5B2BE839}" destId="{E81F16F4-6462-497D-B460-8C708ADBE1EC}" srcOrd="0" destOrd="0" parTransId="{8A7D886C-96A4-4B44-8444-5C5D75AFD9B2}" sibTransId="{F7011CA6-D9DE-4598-A548-B04D2F6B7769}"/>
    <dgm:cxn modelId="{C26A622D-050B-4ED5-8C51-82062965FAC4}" type="presOf" srcId="{64853985-14FC-4AF1-95C2-0F9E1095B6F5}" destId="{FBCE202A-A71E-49F7-9477-24C28DB6C498}" srcOrd="0" destOrd="0" presId="urn:microsoft.com/office/officeart/2005/8/layout/vProcess5"/>
    <dgm:cxn modelId="{FA680C78-ACFB-449F-ABC6-FB17F3F67373}" type="presOf" srcId="{5D0B30CB-1299-4FD5-AFB8-9C514C8E6FE9}" destId="{21AC65A6-7C8A-4647-BFA3-910415E522D6}" srcOrd="1" destOrd="0" presId="urn:microsoft.com/office/officeart/2005/8/layout/vProcess5"/>
    <dgm:cxn modelId="{C9A0727F-629A-457F-959E-176A1DE6B0AE}" type="presOf" srcId="{1C072D8D-58FE-4743-A4FB-46CA9A297D11}" destId="{0E248502-8834-4389-8F4A-AE013D12A099}" srcOrd="1" destOrd="0" presId="urn:microsoft.com/office/officeart/2005/8/layout/vProcess5"/>
    <dgm:cxn modelId="{2EB608B6-4C9C-4E95-B03D-B617ADC6EA35}" type="presParOf" srcId="{6F56EB34-2BC5-47CC-94BE-9C93AB476BF8}" destId="{9882653E-DFB3-4EA6-BD39-908569D20508}" srcOrd="0" destOrd="0" presId="urn:microsoft.com/office/officeart/2005/8/layout/vProcess5"/>
    <dgm:cxn modelId="{5EDBE3C0-D3DE-444C-A9E5-676012113352}" type="presParOf" srcId="{6F56EB34-2BC5-47CC-94BE-9C93AB476BF8}" destId="{3CBD5FF4-1682-4833-89C2-628EEE6F234E}" srcOrd="1" destOrd="0" presId="urn:microsoft.com/office/officeart/2005/8/layout/vProcess5"/>
    <dgm:cxn modelId="{3B599FE8-9EB7-41A9-AF88-50882E536FD7}" type="presParOf" srcId="{6F56EB34-2BC5-47CC-94BE-9C93AB476BF8}" destId="{03B57D07-C3B2-4D76-BDB6-E93E5AF2EA96}" srcOrd="2" destOrd="0" presId="urn:microsoft.com/office/officeart/2005/8/layout/vProcess5"/>
    <dgm:cxn modelId="{08222718-929C-482E-A8F2-495108E7FDB5}" type="presParOf" srcId="{6F56EB34-2BC5-47CC-94BE-9C93AB476BF8}" destId="{78E71422-4024-4663-9D2D-2DFBC8A3561B}" srcOrd="3" destOrd="0" presId="urn:microsoft.com/office/officeart/2005/8/layout/vProcess5"/>
    <dgm:cxn modelId="{CB1D018B-B81F-432B-8B94-A825E58BD677}" type="presParOf" srcId="{6F56EB34-2BC5-47CC-94BE-9C93AB476BF8}" destId="{A3138EA6-177C-48B5-83E0-BA3932AD6764}" srcOrd="4" destOrd="0" presId="urn:microsoft.com/office/officeart/2005/8/layout/vProcess5"/>
    <dgm:cxn modelId="{041F4535-F0BB-4ABE-9CAB-8BDE80521152}" type="presParOf" srcId="{6F56EB34-2BC5-47CC-94BE-9C93AB476BF8}" destId="{FBCE202A-A71E-49F7-9477-24C28DB6C498}" srcOrd="5" destOrd="0" presId="urn:microsoft.com/office/officeart/2005/8/layout/vProcess5"/>
    <dgm:cxn modelId="{47799AC6-BC6C-4D81-9163-CA9BA35A673D}" type="presParOf" srcId="{6F56EB34-2BC5-47CC-94BE-9C93AB476BF8}" destId="{B082EC9E-FE39-4EF2-8941-0C3B38731114}" srcOrd="6" destOrd="0" presId="urn:microsoft.com/office/officeart/2005/8/layout/vProcess5"/>
    <dgm:cxn modelId="{A75F2D99-05BE-43E3-AC4A-F0BB2FB8027D}" type="presParOf" srcId="{6F56EB34-2BC5-47CC-94BE-9C93AB476BF8}" destId="{0E248502-8834-4389-8F4A-AE013D12A099}" srcOrd="7" destOrd="0" presId="urn:microsoft.com/office/officeart/2005/8/layout/vProcess5"/>
    <dgm:cxn modelId="{32106B6A-911D-405E-887A-E63CACAB6B51}" type="presParOf" srcId="{6F56EB34-2BC5-47CC-94BE-9C93AB476BF8}" destId="{21AC65A6-7C8A-4647-BFA3-910415E522D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66904C-7AD5-472B-83E5-C1F3F6E696DE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FE27140-54CD-4DED-B7D6-6C8B0341170A}">
      <dgm:prSet phldrT="[Texto]" custT="1"/>
      <dgm:spPr>
        <a:ln>
          <a:solidFill>
            <a:schemeClr val="accent2">
              <a:lumMod val="40000"/>
              <a:lumOff val="60000"/>
            </a:schemeClr>
          </a:solidFill>
        </a:ln>
        <a:effectLst>
          <a:reflection blurRad="6350" stA="50000" endA="300" endPos="90000" dist="50800" dir="5400000" sy="-100000" algn="bl" rotWithShape="0"/>
          <a:softEdge rad="12700"/>
        </a:effectLst>
        <a:scene3d>
          <a:camera prst="perspectiveBelow"/>
          <a:lightRig rig="threePt" dir="t"/>
        </a:scene3d>
      </dgm:spPr>
      <dgm:t>
        <a:bodyPr/>
        <a:lstStyle/>
        <a:p>
          <a:r>
            <a:rPr lang="pt-BR" sz="1800" dirty="0" smtClean="0"/>
            <a:t>Verificando o que está próximo ao lugar onde mora, qual e como é a seqüência de estabelecimentos de sua rua, como os elementos estão organizados no espaço, o que separa a sua casa da casa do vizinho, ou o seu prédio com o prédio vizinho, enfim como os objetos que fazem parte do espaço encontram-se organizados</a:t>
          </a:r>
          <a:endParaRPr lang="pt-BR" sz="1800" dirty="0"/>
        </a:p>
      </dgm:t>
    </dgm:pt>
    <dgm:pt modelId="{CCD683C3-790D-45F5-B6B0-1677B7F576A3}" type="parTrans" cxnId="{182EED34-54DE-49FD-B23C-C3EBB22D96E5}">
      <dgm:prSet/>
      <dgm:spPr/>
      <dgm:t>
        <a:bodyPr/>
        <a:lstStyle/>
        <a:p>
          <a:endParaRPr lang="pt-BR"/>
        </a:p>
      </dgm:t>
    </dgm:pt>
    <dgm:pt modelId="{C13048C6-BBBD-4C58-AAB0-DA6DC1717901}" type="sibTrans" cxnId="{182EED34-54DE-49FD-B23C-C3EBB22D96E5}">
      <dgm:prSet/>
      <dgm:spPr/>
      <dgm:t>
        <a:bodyPr/>
        <a:lstStyle/>
        <a:p>
          <a:endParaRPr lang="pt-BR"/>
        </a:p>
      </dgm:t>
    </dgm:pt>
    <dgm:pt modelId="{E5471EF1-E024-46A7-A903-8C5CC2A506CE}">
      <dgm:prSet phldrT="[Texto]" custT="1"/>
      <dgm:spPr>
        <a:ln>
          <a:solidFill>
            <a:schemeClr val="accent2">
              <a:lumMod val="40000"/>
              <a:lumOff val="60000"/>
            </a:schemeClr>
          </a:solidFill>
        </a:ln>
        <a:scene3d>
          <a:camera prst="perspectiveLeft"/>
          <a:lightRig rig="threePt" dir="t"/>
        </a:scene3d>
      </dgm:spPr>
      <dgm:t>
        <a:bodyPr/>
        <a:lstStyle/>
        <a:p>
          <a:r>
            <a:rPr lang="pt-BR" sz="1800" b="1" dirty="0" smtClean="0"/>
            <a:t>Essas relações são a base para o entendimento do espaço  geográfico. A partir delas a criança estará preparada para aprofundar o entendimento sobre os estudos que de fronteiras e as divisões políticas entre municípios, estados e países.</a:t>
          </a:r>
          <a:endParaRPr lang="pt-BR" sz="1800" b="1" dirty="0"/>
        </a:p>
      </dgm:t>
    </dgm:pt>
    <dgm:pt modelId="{93EF9466-566A-4329-9E37-AD46CAD14081}" type="parTrans" cxnId="{E9B1DC6F-35D8-4457-B578-4AE16A8C8A36}">
      <dgm:prSet/>
      <dgm:spPr/>
      <dgm:t>
        <a:bodyPr/>
        <a:lstStyle/>
        <a:p>
          <a:endParaRPr lang="pt-BR"/>
        </a:p>
      </dgm:t>
    </dgm:pt>
    <dgm:pt modelId="{F5EE9494-E64F-4616-850E-4EC04F3AFFDF}" type="sibTrans" cxnId="{E9B1DC6F-35D8-4457-B578-4AE16A8C8A36}">
      <dgm:prSet/>
      <dgm:spPr/>
      <dgm:t>
        <a:bodyPr/>
        <a:lstStyle/>
        <a:p>
          <a:endParaRPr lang="pt-BR"/>
        </a:p>
      </dgm:t>
    </dgm:pt>
    <dgm:pt modelId="{3D8F6FA7-8DA0-46CF-9DFE-C237B7775B9D}" type="pres">
      <dgm:prSet presAssocID="{2966904C-7AD5-472B-83E5-C1F3F6E696D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04929A8-4DE4-4DF7-B17D-03A350B8A0B4}" type="pres">
      <dgm:prSet presAssocID="{0FE27140-54CD-4DED-B7D6-6C8B0341170A}" presName="arrow" presStyleLbl="node1" presStyleIdx="0" presStyleCnt="2" custScaleX="129818" custRadScaleRad="113922" custRadScaleInc="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DA2ED3-5793-49DD-8414-9691AC4A4D42}" type="pres">
      <dgm:prSet presAssocID="{E5471EF1-E024-46A7-A903-8C5CC2A506CE}" presName="arrow" presStyleLbl="node1" presStyleIdx="1" presStyleCnt="2" custScaleX="133672" custRadScaleRad="101890" custRadScaleInc="-76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9B1DC6F-35D8-4457-B578-4AE16A8C8A36}" srcId="{2966904C-7AD5-472B-83E5-C1F3F6E696DE}" destId="{E5471EF1-E024-46A7-A903-8C5CC2A506CE}" srcOrd="1" destOrd="0" parTransId="{93EF9466-566A-4329-9E37-AD46CAD14081}" sibTransId="{F5EE9494-E64F-4616-850E-4EC04F3AFFDF}"/>
    <dgm:cxn modelId="{D3EB0026-69F4-45B0-BCFD-25DDBA66D77B}" type="presOf" srcId="{2966904C-7AD5-472B-83E5-C1F3F6E696DE}" destId="{3D8F6FA7-8DA0-46CF-9DFE-C237B7775B9D}" srcOrd="0" destOrd="0" presId="urn:microsoft.com/office/officeart/2005/8/layout/arrow5"/>
    <dgm:cxn modelId="{182EED34-54DE-49FD-B23C-C3EBB22D96E5}" srcId="{2966904C-7AD5-472B-83E5-C1F3F6E696DE}" destId="{0FE27140-54CD-4DED-B7D6-6C8B0341170A}" srcOrd="0" destOrd="0" parTransId="{CCD683C3-790D-45F5-B6B0-1677B7F576A3}" sibTransId="{C13048C6-BBBD-4C58-AAB0-DA6DC1717901}"/>
    <dgm:cxn modelId="{9C391CA7-3777-4F4E-AA45-EF734202EDA8}" type="presOf" srcId="{0FE27140-54CD-4DED-B7D6-6C8B0341170A}" destId="{504929A8-4DE4-4DF7-B17D-03A350B8A0B4}" srcOrd="0" destOrd="0" presId="urn:microsoft.com/office/officeart/2005/8/layout/arrow5"/>
    <dgm:cxn modelId="{EBCB40D1-A592-4B3C-A17A-FF2D709D9409}" type="presOf" srcId="{E5471EF1-E024-46A7-A903-8C5CC2A506CE}" destId="{CCDA2ED3-5793-49DD-8414-9691AC4A4D42}" srcOrd="0" destOrd="0" presId="urn:microsoft.com/office/officeart/2005/8/layout/arrow5"/>
    <dgm:cxn modelId="{E230BDD2-633A-427F-B32F-537AE6BBA574}" type="presParOf" srcId="{3D8F6FA7-8DA0-46CF-9DFE-C237B7775B9D}" destId="{504929A8-4DE4-4DF7-B17D-03A350B8A0B4}" srcOrd="0" destOrd="0" presId="urn:microsoft.com/office/officeart/2005/8/layout/arrow5"/>
    <dgm:cxn modelId="{6EEC9032-3BE2-4331-8264-CD549595779D}" type="presParOf" srcId="{3D8F6FA7-8DA0-46CF-9DFE-C237B7775B9D}" destId="{CCDA2ED3-5793-49DD-8414-9691AC4A4D42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0D01F8-CB10-494B-B547-E9066C0F741D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F1F4A4A7-3A28-47F8-B3D9-4CCC8122782B}">
      <dgm:prSet phldrT="[Texto]" custT="1"/>
      <dgm:spPr/>
      <dgm:t>
        <a:bodyPr/>
        <a:lstStyle/>
        <a:p>
          <a:pPr algn="just"/>
          <a:r>
            <a:rPr lang="pt-BR" sz="2000" b="1" dirty="0" smtClean="0">
              <a:solidFill>
                <a:srgbClr val="FFFF00"/>
              </a:solidFill>
            </a:rPr>
            <a:t>Nos anos iniciais do Ensino Fundamental, a criança  pequena não consegue abstrair alguns conceitos, pois ainda não desenvolveu essa  capacidade, o que ocorrerá gradativamente. Primeiramente a criança observa o espaço de vivência que ela irá explorar, dessa forma,  adquirindo noções de espaço. É na escola que o entendimento da organização da sociedade deve ser trabalhado para que ela tenha uma compreensão maior do espaço geográfico. Através da participação do aluno nas atividades desenvolvidas na escola é que pode ocorrer a reflexão sobre a formação e organização do espaço geográfico, assim como dos elementos que o constituem.  </a:t>
          </a:r>
          <a:endParaRPr lang="pt-BR" sz="2000" b="1" dirty="0">
            <a:solidFill>
              <a:srgbClr val="FFFF00"/>
            </a:solidFill>
          </a:endParaRPr>
        </a:p>
      </dgm:t>
    </dgm:pt>
    <dgm:pt modelId="{1F51C9DE-CBD6-4CFB-85B7-D816B15E0ED6}" type="parTrans" cxnId="{C618428B-F820-450F-9688-DCD47D43DB17}">
      <dgm:prSet/>
      <dgm:spPr/>
      <dgm:t>
        <a:bodyPr/>
        <a:lstStyle/>
        <a:p>
          <a:endParaRPr lang="pt-BR"/>
        </a:p>
      </dgm:t>
    </dgm:pt>
    <dgm:pt modelId="{00D8EE79-7542-4E83-92D6-F03217A39B0E}" type="sibTrans" cxnId="{C618428B-F820-450F-9688-DCD47D43DB17}">
      <dgm:prSet/>
      <dgm:spPr/>
      <dgm:t>
        <a:bodyPr/>
        <a:lstStyle/>
        <a:p>
          <a:endParaRPr lang="pt-BR"/>
        </a:p>
      </dgm:t>
    </dgm:pt>
    <dgm:pt modelId="{18B5402D-89F0-49AD-8E53-75353E2BA7E2}" type="pres">
      <dgm:prSet presAssocID="{140D01F8-CB10-494B-B547-E9066C0F741D}" presName="Name0" presStyleCnt="0">
        <dgm:presLayoutVars>
          <dgm:dir/>
          <dgm:animLvl val="lvl"/>
          <dgm:resizeHandles val="exact"/>
        </dgm:presLayoutVars>
      </dgm:prSet>
      <dgm:spPr/>
    </dgm:pt>
    <dgm:pt modelId="{F8BE2DB3-FC94-49AB-B3DD-722B3ECA90D5}" type="pres">
      <dgm:prSet presAssocID="{140D01F8-CB10-494B-B547-E9066C0F741D}" presName="dummy" presStyleCnt="0"/>
      <dgm:spPr/>
    </dgm:pt>
    <dgm:pt modelId="{F4F64D62-3F63-4D04-BFFD-A9DF356C0270}" type="pres">
      <dgm:prSet presAssocID="{140D01F8-CB10-494B-B547-E9066C0F741D}" presName="linH" presStyleCnt="0"/>
      <dgm:spPr/>
    </dgm:pt>
    <dgm:pt modelId="{4903F03D-B9E9-4D47-B1E5-113FBA8BD345}" type="pres">
      <dgm:prSet presAssocID="{140D01F8-CB10-494B-B547-E9066C0F741D}" presName="padding1" presStyleCnt="0"/>
      <dgm:spPr/>
    </dgm:pt>
    <dgm:pt modelId="{56805BDC-0688-40A3-80F0-BD0959932955}" type="pres">
      <dgm:prSet presAssocID="{F1F4A4A7-3A28-47F8-B3D9-4CCC8122782B}" presName="linV" presStyleCnt="0"/>
      <dgm:spPr/>
    </dgm:pt>
    <dgm:pt modelId="{B4D45397-0CF5-4184-AC6A-D216CDB6C2EF}" type="pres">
      <dgm:prSet presAssocID="{F1F4A4A7-3A28-47F8-B3D9-4CCC8122782B}" presName="spVertical1" presStyleCnt="0"/>
      <dgm:spPr/>
    </dgm:pt>
    <dgm:pt modelId="{5325F73E-7368-44F1-AEB7-6DFA4347AD31}" type="pres">
      <dgm:prSet presAssocID="{F1F4A4A7-3A28-47F8-B3D9-4CCC8122782B}" presName="parTx" presStyleLbl="revTx" presStyleIdx="0" presStyleCnt="1" custScaleX="112944" custScaleY="242042" custLinFactNeighborX="-8889" custLinFactNeighborY="-26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F426056-5969-4EF6-B502-0B1FEA31C8EA}" type="pres">
      <dgm:prSet presAssocID="{F1F4A4A7-3A28-47F8-B3D9-4CCC8122782B}" presName="spVertical2" presStyleCnt="0"/>
      <dgm:spPr/>
    </dgm:pt>
    <dgm:pt modelId="{0C618329-4578-4762-9BE7-FBB4BC960EED}" type="pres">
      <dgm:prSet presAssocID="{F1F4A4A7-3A28-47F8-B3D9-4CCC8122782B}" presName="spVertical3" presStyleCnt="0"/>
      <dgm:spPr/>
    </dgm:pt>
    <dgm:pt modelId="{FA4367B6-11D8-4348-B888-D2CE1FE1C877}" type="pres">
      <dgm:prSet presAssocID="{140D01F8-CB10-494B-B547-E9066C0F741D}" presName="padding2" presStyleCnt="0"/>
      <dgm:spPr/>
    </dgm:pt>
    <dgm:pt modelId="{EC7378DC-FF44-4D27-A61A-74E790000BC2}" type="pres">
      <dgm:prSet presAssocID="{140D01F8-CB10-494B-B547-E9066C0F741D}" presName="negArrow" presStyleCnt="0"/>
      <dgm:spPr/>
    </dgm:pt>
    <dgm:pt modelId="{702FBDDE-E9DD-4CC1-BD3A-A13459F581FA}" type="pres">
      <dgm:prSet presAssocID="{140D01F8-CB10-494B-B547-E9066C0F741D}" presName="backgroundArrow" presStyleLbl="node1" presStyleIdx="0" presStyleCnt="1" custScaleY="174101" custLinFactNeighborY="-1136"/>
      <dgm:spPr>
        <a:ln>
          <a:solidFill>
            <a:schemeClr val="tx2">
              <a:lumMod val="40000"/>
              <a:lumOff val="60000"/>
            </a:schemeClr>
          </a:solidFill>
        </a:ln>
        <a:effectLst>
          <a:glow rad="139700">
            <a:schemeClr val="accent1">
              <a:satMod val="175000"/>
              <a:alpha val="40000"/>
            </a:schemeClr>
          </a:glow>
          <a:innerShdw blurRad="63500" dist="50800" dir="5400000">
            <a:prstClr val="black">
              <a:alpha val="50000"/>
            </a:prstClr>
          </a:innerShdw>
          <a:reflection blurRad="6350" stA="50000" endA="300" endPos="90000" dir="5400000" sy="-100000" algn="bl" rotWithShape="0"/>
        </a:effectLst>
      </dgm:spPr>
    </dgm:pt>
  </dgm:ptLst>
  <dgm:cxnLst>
    <dgm:cxn modelId="{C618428B-F820-450F-9688-DCD47D43DB17}" srcId="{140D01F8-CB10-494B-B547-E9066C0F741D}" destId="{F1F4A4A7-3A28-47F8-B3D9-4CCC8122782B}" srcOrd="0" destOrd="0" parTransId="{1F51C9DE-CBD6-4CFB-85B7-D816B15E0ED6}" sibTransId="{00D8EE79-7542-4E83-92D6-F03217A39B0E}"/>
    <dgm:cxn modelId="{0F8D4529-DA97-480D-A7E4-4CE0A78D8FA0}" type="presOf" srcId="{F1F4A4A7-3A28-47F8-B3D9-4CCC8122782B}" destId="{5325F73E-7368-44F1-AEB7-6DFA4347AD31}" srcOrd="0" destOrd="0" presId="urn:microsoft.com/office/officeart/2005/8/layout/hProcess3"/>
    <dgm:cxn modelId="{48773E53-AC8A-46C0-B9B7-3BB756A69FD8}" type="presOf" srcId="{140D01F8-CB10-494B-B547-E9066C0F741D}" destId="{18B5402D-89F0-49AD-8E53-75353E2BA7E2}" srcOrd="0" destOrd="0" presId="urn:microsoft.com/office/officeart/2005/8/layout/hProcess3"/>
    <dgm:cxn modelId="{40F6D600-DEFC-4FEE-A017-5E4CB3D5378E}" type="presParOf" srcId="{18B5402D-89F0-49AD-8E53-75353E2BA7E2}" destId="{F8BE2DB3-FC94-49AB-B3DD-722B3ECA90D5}" srcOrd="0" destOrd="0" presId="urn:microsoft.com/office/officeart/2005/8/layout/hProcess3"/>
    <dgm:cxn modelId="{68C65B2F-4E9C-4183-96CB-327F1FB536D3}" type="presParOf" srcId="{18B5402D-89F0-49AD-8E53-75353E2BA7E2}" destId="{F4F64D62-3F63-4D04-BFFD-A9DF356C0270}" srcOrd="1" destOrd="0" presId="urn:microsoft.com/office/officeart/2005/8/layout/hProcess3"/>
    <dgm:cxn modelId="{43B630C4-2CCE-4D3B-A849-21A9F86EB48F}" type="presParOf" srcId="{F4F64D62-3F63-4D04-BFFD-A9DF356C0270}" destId="{4903F03D-B9E9-4D47-B1E5-113FBA8BD345}" srcOrd="0" destOrd="0" presId="urn:microsoft.com/office/officeart/2005/8/layout/hProcess3"/>
    <dgm:cxn modelId="{67BAAD54-87E5-45C6-9B7E-23AB56BBC7F8}" type="presParOf" srcId="{F4F64D62-3F63-4D04-BFFD-A9DF356C0270}" destId="{56805BDC-0688-40A3-80F0-BD0959932955}" srcOrd="1" destOrd="0" presId="urn:microsoft.com/office/officeart/2005/8/layout/hProcess3"/>
    <dgm:cxn modelId="{CA3F1E47-8FA8-4C42-A0F2-89D0046AC41F}" type="presParOf" srcId="{56805BDC-0688-40A3-80F0-BD0959932955}" destId="{B4D45397-0CF5-4184-AC6A-D216CDB6C2EF}" srcOrd="0" destOrd="0" presId="urn:microsoft.com/office/officeart/2005/8/layout/hProcess3"/>
    <dgm:cxn modelId="{E252D14A-A835-4DCE-9291-AD31968B2E94}" type="presParOf" srcId="{56805BDC-0688-40A3-80F0-BD0959932955}" destId="{5325F73E-7368-44F1-AEB7-6DFA4347AD31}" srcOrd="1" destOrd="0" presId="urn:microsoft.com/office/officeart/2005/8/layout/hProcess3"/>
    <dgm:cxn modelId="{0068D3A7-DC64-472E-B8F7-6374DECC8363}" type="presParOf" srcId="{56805BDC-0688-40A3-80F0-BD0959932955}" destId="{DF426056-5969-4EF6-B502-0B1FEA31C8EA}" srcOrd="2" destOrd="0" presId="urn:microsoft.com/office/officeart/2005/8/layout/hProcess3"/>
    <dgm:cxn modelId="{8F7DD12F-A7C3-4292-A50F-1899D22748FF}" type="presParOf" srcId="{56805BDC-0688-40A3-80F0-BD0959932955}" destId="{0C618329-4578-4762-9BE7-FBB4BC960EED}" srcOrd="3" destOrd="0" presId="urn:microsoft.com/office/officeart/2005/8/layout/hProcess3"/>
    <dgm:cxn modelId="{7AB72E01-53B4-4702-A0BA-F43317763E2D}" type="presParOf" srcId="{F4F64D62-3F63-4D04-BFFD-A9DF356C0270}" destId="{FA4367B6-11D8-4348-B888-D2CE1FE1C877}" srcOrd="2" destOrd="0" presId="urn:microsoft.com/office/officeart/2005/8/layout/hProcess3"/>
    <dgm:cxn modelId="{D5C1FFBF-B9DB-4EAD-B81E-36B1AFAF2A07}" type="presParOf" srcId="{F4F64D62-3F63-4D04-BFFD-A9DF356C0270}" destId="{EC7378DC-FF44-4D27-A61A-74E790000BC2}" srcOrd="3" destOrd="0" presId="urn:microsoft.com/office/officeart/2005/8/layout/hProcess3"/>
    <dgm:cxn modelId="{8C027D82-FBB0-448F-BB27-85F67A12BC43}" type="presParOf" srcId="{F4F64D62-3F63-4D04-BFFD-A9DF356C0270}" destId="{702FBDDE-E9DD-4CC1-BD3A-A13459F581FA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7E49FD-1342-43A7-B2D5-55B67230E05F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8600DD07-2103-447F-A545-D41E8AAB8848}">
      <dgm:prSet phldrT="[Texto]"/>
      <dgm:spPr>
        <a:effectLst>
          <a:innerShdw blurRad="63500" dist="50800" dir="81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pt-BR" dirty="0" err="1" smtClean="0"/>
            <a:t>Simielli</a:t>
          </a:r>
          <a:r>
            <a:rPr lang="pt-BR" dirty="0" smtClean="0"/>
            <a:t> (2007) propõem: </a:t>
          </a:r>
        </a:p>
      </dgm:t>
    </dgm:pt>
    <dgm:pt modelId="{DC211D80-986B-4320-B855-77340B449E07}" type="parTrans" cxnId="{55AA8B40-FEC6-49D0-B933-DD007211E7EF}">
      <dgm:prSet/>
      <dgm:spPr/>
      <dgm:t>
        <a:bodyPr/>
        <a:lstStyle/>
        <a:p>
          <a:endParaRPr lang="pt-BR"/>
        </a:p>
      </dgm:t>
    </dgm:pt>
    <dgm:pt modelId="{29998161-8764-4733-8F82-6B54D66F53FA}" type="sibTrans" cxnId="{55AA8B40-FEC6-49D0-B933-DD007211E7EF}">
      <dgm:prSet/>
      <dgm:spPr/>
      <dgm:t>
        <a:bodyPr/>
        <a:lstStyle/>
        <a:p>
          <a:endParaRPr lang="pt-BR"/>
        </a:p>
      </dgm:t>
    </dgm:pt>
    <dgm:pt modelId="{A9A2BBB2-F6F8-443E-909F-151452B79617}">
      <dgm:prSet phldrT="[Texto]"/>
      <dgm:spPr>
        <a:effectLst>
          <a:innerShdw blurRad="63500" dist="50800" dir="81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pt-BR" dirty="0" smtClean="0"/>
            <a:t>para o ensino fundamental, com alunos de 1ª a 4ª série, trabalhar basicamente com a alfabetização cartográfica, </a:t>
          </a:r>
          <a:endParaRPr lang="pt-BR" dirty="0"/>
        </a:p>
      </dgm:t>
    </dgm:pt>
    <dgm:pt modelId="{E62009DF-8EE5-40DA-A9EC-DBB0D556888C}" type="parTrans" cxnId="{8B485EB0-6E83-45D6-891D-41535951D4D3}">
      <dgm:prSet/>
      <dgm:spPr/>
      <dgm:t>
        <a:bodyPr/>
        <a:lstStyle/>
        <a:p>
          <a:endParaRPr lang="pt-BR"/>
        </a:p>
      </dgm:t>
    </dgm:pt>
    <dgm:pt modelId="{69A59784-0C3E-44BA-B968-C3F20CBED8FD}" type="sibTrans" cxnId="{8B485EB0-6E83-45D6-891D-41535951D4D3}">
      <dgm:prSet/>
      <dgm:spPr/>
      <dgm:t>
        <a:bodyPr/>
        <a:lstStyle/>
        <a:p>
          <a:endParaRPr lang="pt-BR"/>
        </a:p>
      </dgm:t>
    </dgm:pt>
    <dgm:pt modelId="{FCA327DD-DEE7-4F0D-8D4C-AC1627719885}">
      <dgm:prSet phldrT="[Texto]" cust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pt-BR" sz="1800" b="1" dirty="0" smtClean="0"/>
            <a:t>pois este é o momento em que o aluno tem que iniciar-se nos elementos da representação gráfica para que possa posteriormente trabalhar a   representação cartográfica </a:t>
          </a:r>
          <a:endParaRPr lang="pt-BR" sz="1800" b="1" dirty="0"/>
        </a:p>
      </dgm:t>
    </dgm:pt>
    <dgm:pt modelId="{052F2145-CCD1-4E68-B771-1CFCA5C6FC14}" type="parTrans" cxnId="{BA12A498-310E-4446-B697-9C5F645D4DC7}">
      <dgm:prSet/>
      <dgm:spPr/>
      <dgm:t>
        <a:bodyPr/>
        <a:lstStyle/>
        <a:p>
          <a:endParaRPr lang="pt-BR"/>
        </a:p>
      </dgm:t>
    </dgm:pt>
    <dgm:pt modelId="{674BFDA8-4E9A-48B2-ADA8-B62A5D287E9F}" type="sibTrans" cxnId="{BA12A498-310E-4446-B697-9C5F645D4DC7}">
      <dgm:prSet/>
      <dgm:spPr/>
      <dgm:t>
        <a:bodyPr/>
        <a:lstStyle/>
        <a:p>
          <a:endParaRPr lang="pt-BR"/>
        </a:p>
      </dgm:t>
    </dgm:pt>
    <dgm:pt modelId="{58110B94-BC70-46FB-9959-07D69E3C510A}" type="pres">
      <dgm:prSet presAssocID="{227E49FD-1342-43A7-B2D5-55B67230E05F}" presName="Name0" presStyleCnt="0">
        <dgm:presLayoutVars>
          <dgm:dir/>
          <dgm:resizeHandles val="exact"/>
        </dgm:presLayoutVars>
      </dgm:prSet>
      <dgm:spPr/>
    </dgm:pt>
    <dgm:pt modelId="{06A34AF1-4114-4CDF-99A5-7DCDB5238633}" type="pres">
      <dgm:prSet presAssocID="{8600DD07-2103-447F-A545-D41E8AAB8848}" presName="parTxOnly" presStyleLbl="node1" presStyleIdx="0" presStyleCnt="3" custScaleX="73403" custScaleY="125702" custLinFactNeighborX="94653" custLinFactNeighborY="570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833579-23F7-4C6B-9F47-CB3E7DA1978E}" type="pres">
      <dgm:prSet presAssocID="{29998161-8764-4733-8F82-6B54D66F53FA}" presName="parSpace" presStyleCnt="0"/>
      <dgm:spPr/>
    </dgm:pt>
    <dgm:pt modelId="{7FC6B028-B7B9-4ECB-AF86-2559A79667A3}" type="pres">
      <dgm:prSet presAssocID="{A9A2BBB2-F6F8-443E-909F-151452B79617}" presName="parTxOnly" presStyleLbl="node1" presStyleIdx="1" presStyleCnt="3" custScaleX="189852" custScaleY="182975" custLinFactX="11783" custLinFactNeighborX="100000" custLinFactNeighborY="17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FF81482-5ECF-440D-8A47-377DAEE6BDA7}" type="pres">
      <dgm:prSet presAssocID="{69A59784-0C3E-44BA-B968-C3F20CBED8FD}" presName="parSpace" presStyleCnt="0"/>
      <dgm:spPr/>
    </dgm:pt>
    <dgm:pt modelId="{3FE59266-48A5-4964-A942-E6CB7572EB18}" type="pres">
      <dgm:prSet presAssocID="{FCA327DD-DEE7-4F0D-8D4C-AC1627719885}" presName="parTxOnly" presStyleLbl="node1" presStyleIdx="2" presStyleCnt="3" custScaleX="264133" custScaleY="322224" custLinFactNeighborX="458" custLinFactNeighborY="-11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E6288DF-A6B0-4B43-A562-29C0C6E11714}" type="presOf" srcId="{FCA327DD-DEE7-4F0D-8D4C-AC1627719885}" destId="{3FE59266-48A5-4964-A942-E6CB7572EB18}" srcOrd="0" destOrd="0" presId="urn:microsoft.com/office/officeart/2005/8/layout/hChevron3"/>
    <dgm:cxn modelId="{D9981549-8B92-434B-8AE9-325491B26C07}" type="presOf" srcId="{227E49FD-1342-43A7-B2D5-55B67230E05F}" destId="{58110B94-BC70-46FB-9959-07D69E3C510A}" srcOrd="0" destOrd="0" presId="urn:microsoft.com/office/officeart/2005/8/layout/hChevron3"/>
    <dgm:cxn modelId="{55AA8B40-FEC6-49D0-B933-DD007211E7EF}" srcId="{227E49FD-1342-43A7-B2D5-55B67230E05F}" destId="{8600DD07-2103-447F-A545-D41E8AAB8848}" srcOrd="0" destOrd="0" parTransId="{DC211D80-986B-4320-B855-77340B449E07}" sibTransId="{29998161-8764-4733-8F82-6B54D66F53FA}"/>
    <dgm:cxn modelId="{8B485EB0-6E83-45D6-891D-41535951D4D3}" srcId="{227E49FD-1342-43A7-B2D5-55B67230E05F}" destId="{A9A2BBB2-F6F8-443E-909F-151452B79617}" srcOrd="1" destOrd="0" parTransId="{E62009DF-8EE5-40DA-A9EC-DBB0D556888C}" sibTransId="{69A59784-0C3E-44BA-B968-C3F20CBED8FD}"/>
    <dgm:cxn modelId="{BA12A498-310E-4446-B697-9C5F645D4DC7}" srcId="{227E49FD-1342-43A7-B2D5-55B67230E05F}" destId="{FCA327DD-DEE7-4F0D-8D4C-AC1627719885}" srcOrd="2" destOrd="0" parTransId="{052F2145-CCD1-4E68-B771-1CFCA5C6FC14}" sibTransId="{674BFDA8-4E9A-48B2-ADA8-B62A5D287E9F}"/>
    <dgm:cxn modelId="{4FCCDBEC-3147-49E7-8AD6-B658AF09EF65}" type="presOf" srcId="{A9A2BBB2-F6F8-443E-909F-151452B79617}" destId="{7FC6B028-B7B9-4ECB-AF86-2559A79667A3}" srcOrd="0" destOrd="0" presId="urn:microsoft.com/office/officeart/2005/8/layout/hChevron3"/>
    <dgm:cxn modelId="{39B9E54A-F78A-4F4E-AF92-09BD0C276E04}" type="presOf" srcId="{8600DD07-2103-447F-A545-D41E8AAB8848}" destId="{06A34AF1-4114-4CDF-99A5-7DCDB5238633}" srcOrd="0" destOrd="0" presId="urn:microsoft.com/office/officeart/2005/8/layout/hChevron3"/>
    <dgm:cxn modelId="{4CBED5AF-006F-4B37-A503-C4662F389671}" type="presParOf" srcId="{58110B94-BC70-46FB-9959-07D69E3C510A}" destId="{06A34AF1-4114-4CDF-99A5-7DCDB5238633}" srcOrd="0" destOrd="0" presId="urn:microsoft.com/office/officeart/2005/8/layout/hChevron3"/>
    <dgm:cxn modelId="{7E739DA3-ED73-42B0-8E3D-708D3812DAD1}" type="presParOf" srcId="{58110B94-BC70-46FB-9959-07D69E3C510A}" destId="{B6833579-23F7-4C6B-9F47-CB3E7DA1978E}" srcOrd="1" destOrd="0" presId="urn:microsoft.com/office/officeart/2005/8/layout/hChevron3"/>
    <dgm:cxn modelId="{B48CD483-F0C1-4985-9B74-7A4294D6832D}" type="presParOf" srcId="{58110B94-BC70-46FB-9959-07D69E3C510A}" destId="{7FC6B028-B7B9-4ECB-AF86-2559A79667A3}" srcOrd="2" destOrd="0" presId="urn:microsoft.com/office/officeart/2005/8/layout/hChevron3"/>
    <dgm:cxn modelId="{6824A0C3-8915-4B70-81EF-53D9BD8050AD}" type="presParOf" srcId="{58110B94-BC70-46FB-9959-07D69E3C510A}" destId="{3FF81482-5ECF-440D-8A47-377DAEE6BDA7}" srcOrd="3" destOrd="0" presId="urn:microsoft.com/office/officeart/2005/8/layout/hChevron3"/>
    <dgm:cxn modelId="{74152133-23CD-46D9-82EE-AA7F85DB840C}" type="presParOf" srcId="{58110B94-BC70-46FB-9959-07D69E3C510A}" destId="{3FE59266-48A5-4964-A942-E6CB7572EB18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F5D681-250B-4CE2-BB2E-A3BAA1F1C964}" type="doc">
      <dgm:prSet loTypeId="urn:microsoft.com/office/officeart/2005/8/layout/process2" loCatId="process" qsTypeId="urn:microsoft.com/office/officeart/2005/8/quickstyle/3d5" qsCatId="3D" csTypeId="urn:microsoft.com/office/officeart/2005/8/colors/accent1_2" csCatId="accent1" phldr="1"/>
      <dgm:spPr/>
    </dgm:pt>
    <dgm:pt modelId="{0CE27CB1-1DC2-41F1-8C5A-881FE8474EA1}">
      <dgm:prSet phldrT="[Texto]"/>
      <dgm:spPr/>
      <dgm:t>
        <a:bodyPr/>
        <a:lstStyle/>
        <a:p>
          <a:r>
            <a:rPr lang="pt-BR" b="1" dirty="0" smtClean="0"/>
            <a:t>Durante a alfabetização cartográfica o aluno desenvolverá as noções de  </a:t>
          </a:r>
          <a:r>
            <a:rPr lang="pt-BR" b="1" dirty="0" smtClean="0">
              <a:solidFill>
                <a:srgbClr val="FFFF00"/>
              </a:solidFill>
            </a:rPr>
            <a:t>visão oblíqua </a:t>
          </a:r>
          <a:r>
            <a:rPr lang="pt-BR" b="1" dirty="0" smtClean="0"/>
            <a:t>e </a:t>
          </a:r>
          <a:r>
            <a:rPr lang="pt-BR" b="1" dirty="0" smtClean="0">
              <a:solidFill>
                <a:srgbClr val="FFFF00"/>
              </a:solidFill>
            </a:rPr>
            <a:t>visão vertical</a:t>
          </a:r>
          <a:r>
            <a:rPr lang="pt-BR" b="1" dirty="0" smtClean="0"/>
            <a:t>, imagem tridimensional, imagem bidimensional, alfabeto cartográfico (ponto, linha e área), construção da noção de legenda, proporção e escala; lateralidade/ referência, orientação. O desenvolvimento destas noções contribui para a desmistificação da cartografia como apresentadora de mapas prontos e acabados. O objetivo das representações dos mapas e dos desenhos é transmitir informações e não simplesmente objeto de reprodução (SIMIELLI, 2007, </a:t>
          </a:r>
        </a:p>
        <a:p>
          <a:r>
            <a:rPr lang="pt-BR" b="1" dirty="0" smtClean="0"/>
            <a:t>p. 98). </a:t>
          </a:r>
          <a:endParaRPr lang="pt-BR" b="1" dirty="0"/>
        </a:p>
      </dgm:t>
    </dgm:pt>
    <dgm:pt modelId="{2BC5C0A7-6729-4C2C-A772-88C6982998BF}" type="sibTrans" cxnId="{C658DA4B-6F6E-442F-80AA-A238FB32290A}">
      <dgm:prSet/>
      <dgm:spPr/>
      <dgm:t>
        <a:bodyPr/>
        <a:lstStyle/>
        <a:p>
          <a:endParaRPr lang="pt-BR"/>
        </a:p>
      </dgm:t>
    </dgm:pt>
    <dgm:pt modelId="{24A27E0A-863B-4608-B1A4-31DC2C07874E}" type="parTrans" cxnId="{C658DA4B-6F6E-442F-80AA-A238FB32290A}">
      <dgm:prSet/>
      <dgm:spPr/>
      <dgm:t>
        <a:bodyPr/>
        <a:lstStyle/>
        <a:p>
          <a:endParaRPr lang="pt-BR"/>
        </a:p>
      </dgm:t>
    </dgm:pt>
    <dgm:pt modelId="{81D56FDE-0099-494C-913C-4885CA68639A}" type="pres">
      <dgm:prSet presAssocID="{78F5D681-250B-4CE2-BB2E-A3BAA1F1C964}" presName="linearFlow" presStyleCnt="0">
        <dgm:presLayoutVars>
          <dgm:resizeHandles val="exact"/>
        </dgm:presLayoutVars>
      </dgm:prSet>
      <dgm:spPr/>
    </dgm:pt>
    <dgm:pt modelId="{DD8B656B-E257-4129-88E9-03E0DD6D880D}" type="pres">
      <dgm:prSet presAssocID="{0CE27CB1-1DC2-41F1-8C5A-881FE8474EA1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AEF86CF-7507-4460-BE7F-773953ABFD20}" type="presOf" srcId="{0CE27CB1-1DC2-41F1-8C5A-881FE8474EA1}" destId="{DD8B656B-E257-4129-88E9-03E0DD6D880D}" srcOrd="0" destOrd="0" presId="urn:microsoft.com/office/officeart/2005/8/layout/process2"/>
    <dgm:cxn modelId="{C658DA4B-6F6E-442F-80AA-A238FB32290A}" srcId="{78F5D681-250B-4CE2-BB2E-A3BAA1F1C964}" destId="{0CE27CB1-1DC2-41F1-8C5A-881FE8474EA1}" srcOrd="0" destOrd="0" parTransId="{24A27E0A-863B-4608-B1A4-31DC2C07874E}" sibTransId="{2BC5C0A7-6729-4C2C-A772-88C6982998BF}"/>
    <dgm:cxn modelId="{194788F0-785C-4201-8EA8-7AFA6FF7F18E}" type="presOf" srcId="{78F5D681-250B-4CE2-BB2E-A3BAA1F1C964}" destId="{81D56FDE-0099-494C-913C-4885CA68639A}" srcOrd="0" destOrd="0" presId="urn:microsoft.com/office/officeart/2005/8/layout/process2"/>
    <dgm:cxn modelId="{ADF8B853-C7F0-4441-89B3-EAD346BF2E92}" type="presParOf" srcId="{81D56FDE-0099-494C-913C-4885CA68639A}" destId="{DD8B656B-E257-4129-88E9-03E0DD6D880D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56F5247-4964-4E31-A1A9-625F69BE1F3F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>
        <a:scene3d>
          <a:camera prst="obliqueBottomLeft"/>
          <a:lightRig rig="threePt" dir="t"/>
        </a:scene3d>
      </dgm:spPr>
    </dgm:pt>
    <dgm:pt modelId="{B4D76E78-0CAD-402F-9E12-C6D329F996F1}">
      <dgm:prSet phldrT="[Texto]" custT="1"/>
      <dgm:spPr>
        <a:effectLst>
          <a:outerShdw blurRad="50800" dist="38100" dir="5400000" algn="t" rotWithShape="0">
            <a:prstClr val="black">
              <a:alpha val="40000"/>
            </a:prstClr>
          </a:outerShdw>
          <a:reflection blurRad="6350" stA="50000" endA="300" endPos="90000" dist="50800" dir="5400000" sy="-100000" algn="bl" rotWithShape="0"/>
        </a:effectLst>
      </dgm:spPr>
      <dgm:t>
        <a:bodyPr/>
        <a:lstStyle/>
        <a:p>
          <a:r>
            <a:rPr lang="pt-BR" sz="1600" dirty="0" smtClean="0"/>
            <a:t>A própria borracha ou a mesa utilizada pelo aluno servirá no entendimento dessa noção, pois ele terá condições </a:t>
          </a:r>
          <a:r>
            <a:rPr lang="pt-BR" sz="1600" dirty="0" err="1" smtClean="0"/>
            <a:t>devisualizar</a:t>
          </a:r>
          <a:r>
            <a:rPr lang="pt-BR" sz="1600" dirty="0" smtClean="0"/>
            <a:t> estes objetos de cima, tendo assim uma visão vertical dos mesmos.</a:t>
          </a:r>
          <a:endParaRPr lang="pt-BR" sz="1600" dirty="0"/>
        </a:p>
      </dgm:t>
    </dgm:pt>
    <dgm:pt modelId="{C31399AD-87D6-461C-B34D-0C02DAC1FA1F}" type="parTrans" cxnId="{2BC90CEB-BA1F-45C4-80B4-9A25845BE3F1}">
      <dgm:prSet/>
      <dgm:spPr/>
      <dgm:t>
        <a:bodyPr/>
        <a:lstStyle/>
        <a:p>
          <a:endParaRPr lang="pt-BR"/>
        </a:p>
      </dgm:t>
    </dgm:pt>
    <dgm:pt modelId="{17EA7269-524E-465C-8156-63F139522337}" type="sibTrans" cxnId="{2BC90CEB-BA1F-45C4-80B4-9A25845BE3F1}">
      <dgm:prSet/>
      <dgm:spPr/>
      <dgm:t>
        <a:bodyPr/>
        <a:lstStyle/>
        <a:p>
          <a:endParaRPr lang="pt-BR"/>
        </a:p>
      </dgm:t>
    </dgm:pt>
    <dgm:pt modelId="{87B86C5F-3AEA-4A52-9F02-4DC66DAC3AA4}">
      <dgm:prSet phldrT="[Texto]" custT="1"/>
      <dgm:spPr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pt-BR" sz="1200" b="1" dirty="0" smtClean="0"/>
            <a:t> Transpor essa dificuldade requer do professor subsídios como a utilização de elementos presentes no dia-a-dia da sala de aula</a:t>
          </a:r>
          <a:endParaRPr lang="pt-BR" sz="1200" b="1" dirty="0"/>
        </a:p>
      </dgm:t>
    </dgm:pt>
    <dgm:pt modelId="{69062474-161A-4A5E-A41E-4E244D747765}" type="parTrans" cxnId="{D5243A43-C2F5-4175-ABB4-EA7FACED8A00}">
      <dgm:prSet/>
      <dgm:spPr/>
      <dgm:t>
        <a:bodyPr/>
        <a:lstStyle/>
        <a:p>
          <a:endParaRPr lang="pt-BR"/>
        </a:p>
      </dgm:t>
    </dgm:pt>
    <dgm:pt modelId="{507F9846-9EF8-4700-9A43-E8E88747A3DE}" type="sibTrans" cxnId="{D5243A43-C2F5-4175-ABB4-EA7FACED8A00}">
      <dgm:prSet/>
      <dgm:spPr/>
      <dgm:t>
        <a:bodyPr/>
        <a:lstStyle/>
        <a:p>
          <a:endParaRPr lang="pt-BR"/>
        </a:p>
      </dgm:t>
    </dgm:pt>
    <dgm:pt modelId="{12A72409-501A-466B-8C0F-AA92E8C93366}">
      <dgm:prSet phldrT="[Texto]"/>
      <dgm:spPr>
        <a:effectLst>
          <a:glow rad="63500">
            <a:schemeClr val="accent3">
              <a:satMod val="175000"/>
              <a:alpha val="40000"/>
            </a:schemeClr>
          </a:glow>
        </a:effectLst>
      </dgm:spPr>
      <dgm:t>
        <a:bodyPr/>
        <a:lstStyle/>
        <a:p>
          <a:r>
            <a:rPr lang="pt-BR" b="1" dirty="0" smtClean="0"/>
            <a:t> O aluno entre 6 e 7 anos, muitas vezes apresenta dificuldade em entender a visão vertical e oblíqua, considerando que no seu cotidiano ele tem uma visão lateral dos elementos que compõem o espaço geográfico</a:t>
          </a:r>
          <a:endParaRPr lang="pt-BR" b="1" dirty="0"/>
        </a:p>
      </dgm:t>
    </dgm:pt>
    <dgm:pt modelId="{4DA1502A-295D-42FD-9A07-2A47F762D660}" type="parTrans" cxnId="{83C31C86-DFF8-409B-9C77-EDD9FA904E04}">
      <dgm:prSet/>
      <dgm:spPr/>
      <dgm:t>
        <a:bodyPr/>
        <a:lstStyle/>
        <a:p>
          <a:endParaRPr lang="pt-BR"/>
        </a:p>
      </dgm:t>
    </dgm:pt>
    <dgm:pt modelId="{485DE591-1FE0-4E51-84E4-78649A696395}" type="sibTrans" cxnId="{83C31C86-DFF8-409B-9C77-EDD9FA904E04}">
      <dgm:prSet/>
      <dgm:spPr/>
      <dgm:t>
        <a:bodyPr/>
        <a:lstStyle/>
        <a:p>
          <a:endParaRPr lang="pt-BR"/>
        </a:p>
      </dgm:t>
    </dgm:pt>
    <dgm:pt modelId="{CA1122B1-8542-42FB-8B1C-1D485E7EFE6C}" type="pres">
      <dgm:prSet presAssocID="{156F5247-4964-4E31-A1A9-625F69BE1F3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7D66139-ABCD-4386-97EC-1402633A9B10}" type="pres">
      <dgm:prSet presAssocID="{B4D76E78-0CAD-402F-9E12-C6D329F996F1}" presName="gear1" presStyleLbl="node1" presStyleIdx="0" presStyleCnt="3" custScaleX="101905" custScaleY="9869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E8840AB-09F9-4A39-B124-0D7932D52109}" type="pres">
      <dgm:prSet presAssocID="{B4D76E78-0CAD-402F-9E12-C6D329F996F1}" presName="gear1srcNode" presStyleLbl="node1" presStyleIdx="0" presStyleCnt="3"/>
      <dgm:spPr/>
      <dgm:t>
        <a:bodyPr/>
        <a:lstStyle/>
        <a:p>
          <a:endParaRPr lang="pt-BR"/>
        </a:p>
      </dgm:t>
    </dgm:pt>
    <dgm:pt modelId="{DB3A161F-91D2-44D5-9BDD-6A3D65CC915C}" type="pres">
      <dgm:prSet presAssocID="{B4D76E78-0CAD-402F-9E12-C6D329F996F1}" presName="gear1dstNode" presStyleLbl="node1" presStyleIdx="0" presStyleCnt="3"/>
      <dgm:spPr/>
      <dgm:t>
        <a:bodyPr/>
        <a:lstStyle/>
        <a:p>
          <a:endParaRPr lang="pt-BR"/>
        </a:p>
      </dgm:t>
    </dgm:pt>
    <dgm:pt modelId="{8C0F3CEC-6372-4CB2-B746-60CAAC774E28}" type="pres">
      <dgm:prSet presAssocID="{87B86C5F-3AEA-4A52-9F02-4DC66DAC3AA4}" presName="gear2" presStyleLbl="node1" presStyleIdx="1" presStyleCnt="3" custScaleX="122234" custScaleY="99609" custLinFactNeighborX="-5426" custLinFactNeighborY="394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BEDED6D-E42D-4FB2-8C07-4BA7FE9EC3AB}" type="pres">
      <dgm:prSet presAssocID="{87B86C5F-3AEA-4A52-9F02-4DC66DAC3AA4}" presName="gear2srcNode" presStyleLbl="node1" presStyleIdx="1" presStyleCnt="3"/>
      <dgm:spPr/>
      <dgm:t>
        <a:bodyPr/>
        <a:lstStyle/>
        <a:p>
          <a:endParaRPr lang="pt-BR"/>
        </a:p>
      </dgm:t>
    </dgm:pt>
    <dgm:pt modelId="{39FEA0CF-538A-43C0-AD05-A0FD28B539CC}" type="pres">
      <dgm:prSet presAssocID="{87B86C5F-3AEA-4A52-9F02-4DC66DAC3AA4}" presName="gear2dstNode" presStyleLbl="node1" presStyleIdx="1" presStyleCnt="3"/>
      <dgm:spPr/>
      <dgm:t>
        <a:bodyPr/>
        <a:lstStyle/>
        <a:p>
          <a:endParaRPr lang="pt-BR"/>
        </a:p>
      </dgm:t>
    </dgm:pt>
    <dgm:pt modelId="{328F0194-3260-480A-971A-0E86AEC5ABC8}" type="pres">
      <dgm:prSet presAssocID="{12A72409-501A-466B-8C0F-AA92E8C93366}" presName="gear3" presStyleLbl="node1" presStyleIdx="2" presStyleCnt="3" custScaleX="132291" custScaleY="129811" custLinFactNeighborX="11402" custLinFactNeighborY="-10278"/>
      <dgm:spPr/>
      <dgm:t>
        <a:bodyPr/>
        <a:lstStyle/>
        <a:p>
          <a:endParaRPr lang="pt-BR"/>
        </a:p>
      </dgm:t>
    </dgm:pt>
    <dgm:pt modelId="{62C2530A-66C0-4866-9952-12F85CE6EFE6}" type="pres">
      <dgm:prSet presAssocID="{12A72409-501A-466B-8C0F-AA92E8C9336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8F3398-0473-474C-A06F-3676384F0A43}" type="pres">
      <dgm:prSet presAssocID="{12A72409-501A-466B-8C0F-AA92E8C93366}" presName="gear3srcNode" presStyleLbl="node1" presStyleIdx="2" presStyleCnt="3"/>
      <dgm:spPr/>
      <dgm:t>
        <a:bodyPr/>
        <a:lstStyle/>
        <a:p>
          <a:endParaRPr lang="pt-BR"/>
        </a:p>
      </dgm:t>
    </dgm:pt>
    <dgm:pt modelId="{3F9F23D3-BDBE-44F7-8586-D7ED135765C8}" type="pres">
      <dgm:prSet presAssocID="{12A72409-501A-466B-8C0F-AA92E8C93366}" presName="gear3dstNode" presStyleLbl="node1" presStyleIdx="2" presStyleCnt="3"/>
      <dgm:spPr/>
      <dgm:t>
        <a:bodyPr/>
        <a:lstStyle/>
        <a:p>
          <a:endParaRPr lang="pt-BR"/>
        </a:p>
      </dgm:t>
    </dgm:pt>
    <dgm:pt modelId="{C865BA53-6DAB-4016-916E-C0991F28EC71}" type="pres">
      <dgm:prSet presAssocID="{17EA7269-524E-465C-8156-63F139522337}" presName="connector1" presStyleLbl="sibTrans2D1" presStyleIdx="0" presStyleCnt="3"/>
      <dgm:spPr/>
      <dgm:t>
        <a:bodyPr/>
        <a:lstStyle/>
        <a:p>
          <a:endParaRPr lang="pt-BR"/>
        </a:p>
      </dgm:t>
    </dgm:pt>
    <dgm:pt modelId="{CF0CBD92-D7A5-4225-8FCA-C282E76893E5}" type="pres">
      <dgm:prSet presAssocID="{507F9846-9EF8-4700-9A43-E8E88747A3DE}" presName="connector2" presStyleLbl="sibTrans2D1" presStyleIdx="1" presStyleCnt="3"/>
      <dgm:spPr/>
      <dgm:t>
        <a:bodyPr/>
        <a:lstStyle/>
        <a:p>
          <a:endParaRPr lang="pt-BR"/>
        </a:p>
      </dgm:t>
    </dgm:pt>
    <dgm:pt modelId="{5A9FA84C-6752-4B81-9590-E5A5BAA8102F}" type="pres">
      <dgm:prSet presAssocID="{485DE591-1FE0-4E51-84E4-78649A696395}" presName="connector3" presStyleLbl="sibTrans2D1" presStyleIdx="2" presStyleCnt="3"/>
      <dgm:spPr/>
      <dgm:t>
        <a:bodyPr/>
        <a:lstStyle/>
        <a:p>
          <a:endParaRPr lang="pt-BR"/>
        </a:p>
      </dgm:t>
    </dgm:pt>
  </dgm:ptLst>
  <dgm:cxnLst>
    <dgm:cxn modelId="{7A619BFC-87A2-4C94-AEF1-170D4700671F}" type="presOf" srcId="{B4D76E78-0CAD-402F-9E12-C6D329F996F1}" destId="{DB3A161F-91D2-44D5-9BDD-6A3D65CC915C}" srcOrd="2" destOrd="0" presId="urn:microsoft.com/office/officeart/2005/8/layout/gear1"/>
    <dgm:cxn modelId="{3E3119B5-ADE9-469C-B032-BFE8227A0D4C}" type="presOf" srcId="{B4D76E78-0CAD-402F-9E12-C6D329F996F1}" destId="{3E8840AB-09F9-4A39-B124-0D7932D52109}" srcOrd="1" destOrd="0" presId="urn:microsoft.com/office/officeart/2005/8/layout/gear1"/>
    <dgm:cxn modelId="{8777BF20-346A-4F80-AAC1-379D1DAE91E7}" type="presOf" srcId="{156F5247-4964-4E31-A1A9-625F69BE1F3F}" destId="{CA1122B1-8542-42FB-8B1C-1D485E7EFE6C}" srcOrd="0" destOrd="0" presId="urn:microsoft.com/office/officeart/2005/8/layout/gear1"/>
    <dgm:cxn modelId="{E7BECEB9-8743-4A0A-9F3D-BDCFD4E3556A}" type="presOf" srcId="{87B86C5F-3AEA-4A52-9F02-4DC66DAC3AA4}" destId="{39FEA0CF-538A-43C0-AD05-A0FD28B539CC}" srcOrd="2" destOrd="0" presId="urn:microsoft.com/office/officeart/2005/8/layout/gear1"/>
    <dgm:cxn modelId="{9F7B6A8C-4A10-466B-B95F-07AE68EC7BC9}" type="presOf" srcId="{12A72409-501A-466B-8C0F-AA92E8C93366}" destId="{9F8F3398-0473-474C-A06F-3676384F0A43}" srcOrd="2" destOrd="0" presId="urn:microsoft.com/office/officeart/2005/8/layout/gear1"/>
    <dgm:cxn modelId="{C0289590-FB52-4FF0-A310-B21BCFE99B0E}" type="presOf" srcId="{87B86C5F-3AEA-4A52-9F02-4DC66DAC3AA4}" destId="{BBEDED6D-E42D-4FB2-8C07-4BA7FE9EC3AB}" srcOrd="1" destOrd="0" presId="urn:microsoft.com/office/officeart/2005/8/layout/gear1"/>
    <dgm:cxn modelId="{E79F7806-B1C3-46BF-A0D5-6EEE7518DA1F}" type="presOf" srcId="{87B86C5F-3AEA-4A52-9F02-4DC66DAC3AA4}" destId="{8C0F3CEC-6372-4CB2-B746-60CAAC774E28}" srcOrd="0" destOrd="0" presId="urn:microsoft.com/office/officeart/2005/8/layout/gear1"/>
    <dgm:cxn modelId="{CEB9FFBE-CE2D-4440-8D56-9CDEBEB44A22}" type="presOf" srcId="{17EA7269-524E-465C-8156-63F139522337}" destId="{C865BA53-6DAB-4016-916E-C0991F28EC71}" srcOrd="0" destOrd="0" presId="urn:microsoft.com/office/officeart/2005/8/layout/gear1"/>
    <dgm:cxn modelId="{8A19CFAE-4D5B-4BDC-B421-754F13CFD7F5}" type="presOf" srcId="{12A72409-501A-466B-8C0F-AA92E8C93366}" destId="{62C2530A-66C0-4866-9952-12F85CE6EFE6}" srcOrd="1" destOrd="0" presId="urn:microsoft.com/office/officeart/2005/8/layout/gear1"/>
    <dgm:cxn modelId="{FD3CC53E-AC52-42D5-A96F-FFFEF9B19D9F}" type="presOf" srcId="{12A72409-501A-466B-8C0F-AA92E8C93366}" destId="{328F0194-3260-480A-971A-0E86AEC5ABC8}" srcOrd="0" destOrd="0" presId="urn:microsoft.com/office/officeart/2005/8/layout/gear1"/>
    <dgm:cxn modelId="{2BC90CEB-BA1F-45C4-80B4-9A25845BE3F1}" srcId="{156F5247-4964-4E31-A1A9-625F69BE1F3F}" destId="{B4D76E78-0CAD-402F-9E12-C6D329F996F1}" srcOrd="0" destOrd="0" parTransId="{C31399AD-87D6-461C-B34D-0C02DAC1FA1F}" sibTransId="{17EA7269-524E-465C-8156-63F139522337}"/>
    <dgm:cxn modelId="{D5243A43-C2F5-4175-ABB4-EA7FACED8A00}" srcId="{156F5247-4964-4E31-A1A9-625F69BE1F3F}" destId="{87B86C5F-3AEA-4A52-9F02-4DC66DAC3AA4}" srcOrd="1" destOrd="0" parTransId="{69062474-161A-4A5E-A41E-4E244D747765}" sibTransId="{507F9846-9EF8-4700-9A43-E8E88747A3DE}"/>
    <dgm:cxn modelId="{30E95B67-7C0F-488B-BDC1-D270E06202E4}" type="presOf" srcId="{485DE591-1FE0-4E51-84E4-78649A696395}" destId="{5A9FA84C-6752-4B81-9590-E5A5BAA8102F}" srcOrd="0" destOrd="0" presId="urn:microsoft.com/office/officeart/2005/8/layout/gear1"/>
    <dgm:cxn modelId="{83C31C86-DFF8-409B-9C77-EDD9FA904E04}" srcId="{156F5247-4964-4E31-A1A9-625F69BE1F3F}" destId="{12A72409-501A-466B-8C0F-AA92E8C93366}" srcOrd="2" destOrd="0" parTransId="{4DA1502A-295D-42FD-9A07-2A47F762D660}" sibTransId="{485DE591-1FE0-4E51-84E4-78649A696395}"/>
    <dgm:cxn modelId="{1434F565-8A87-4DD5-86F6-9DB3F895A13B}" type="presOf" srcId="{B4D76E78-0CAD-402F-9E12-C6D329F996F1}" destId="{27D66139-ABCD-4386-97EC-1402633A9B10}" srcOrd="0" destOrd="0" presId="urn:microsoft.com/office/officeart/2005/8/layout/gear1"/>
    <dgm:cxn modelId="{A3D7AAB5-44D7-4240-9C8E-A7C1A4A9A9C2}" type="presOf" srcId="{12A72409-501A-466B-8C0F-AA92E8C93366}" destId="{3F9F23D3-BDBE-44F7-8586-D7ED135765C8}" srcOrd="3" destOrd="0" presId="urn:microsoft.com/office/officeart/2005/8/layout/gear1"/>
    <dgm:cxn modelId="{84558DE9-218A-4FE6-8FE8-E98C557BF61D}" type="presOf" srcId="{507F9846-9EF8-4700-9A43-E8E88747A3DE}" destId="{CF0CBD92-D7A5-4225-8FCA-C282E76893E5}" srcOrd="0" destOrd="0" presId="urn:microsoft.com/office/officeart/2005/8/layout/gear1"/>
    <dgm:cxn modelId="{4193BEF7-8380-4C9B-8EFD-DAC671BAADB2}" type="presParOf" srcId="{CA1122B1-8542-42FB-8B1C-1D485E7EFE6C}" destId="{27D66139-ABCD-4386-97EC-1402633A9B10}" srcOrd="0" destOrd="0" presId="urn:microsoft.com/office/officeart/2005/8/layout/gear1"/>
    <dgm:cxn modelId="{904F317A-9927-4418-B423-0F6135FEF001}" type="presParOf" srcId="{CA1122B1-8542-42FB-8B1C-1D485E7EFE6C}" destId="{3E8840AB-09F9-4A39-B124-0D7932D52109}" srcOrd="1" destOrd="0" presId="urn:microsoft.com/office/officeart/2005/8/layout/gear1"/>
    <dgm:cxn modelId="{1ACC6D95-E926-4B6A-9DA6-CBD07F3CFF94}" type="presParOf" srcId="{CA1122B1-8542-42FB-8B1C-1D485E7EFE6C}" destId="{DB3A161F-91D2-44D5-9BDD-6A3D65CC915C}" srcOrd="2" destOrd="0" presId="urn:microsoft.com/office/officeart/2005/8/layout/gear1"/>
    <dgm:cxn modelId="{767384E5-D6FB-48A8-985D-BA3E69615568}" type="presParOf" srcId="{CA1122B1-8542-42FB-8B1C-1D485E7EFE6C}" destId="{8C0F3CEC-6372-4CB2-B746-60CAAC774E28}" srcOrd="3" destOrd="0" presId="urn:microsoft.com/office/officeart/2005/8/layout/gear1"/>
    <dgm:cxn modelId="{892FC5A7-BBAD-497D-B613-120691291B74}" type="presParOf" srcId="{CA1122B1-8542-42FB-8B1C-1D485E7EFE6C}" destId="{BBEDED6D-E42D-4FB2-8C07-4BA7FE9EC3AB}" srcOrd="4" destOrd="0" presId="urn:microsoft.com/office/officeart/2005/8/layout/gear1"/>
    <dgm:cxn modelId="{2E55F44D-7569-4062-BF84-1943B9BE7F08}" type="presParOf" srcId="{CA1122B1-8542-42FB-8B1C-1D485E7EFE6C}" destId="{39FEA0CF-538A-43C0-AD05-A0FD28B539CC}" srcOrd="5" destOrd="0" presId="urn:microsoft.com/office/officeart/2005/8/layout/gear1"/>
    <dgm:cxn modelId="{A1AB793C-04C3-4C33-9037-768CB9663046}" type="presParOf" srcId="{CA1122B1-8542-42FB-8B1C-1D485E7EFE6C}" destId="{328F0194-3260-480A-971A-0E86AEC5ABC8}" srcOrd="6" destOrd="0" presId="urn:microsoft.com/office/officeart/2005/8/layout/gear1"/>
    <dgm:cxn modelId="{DB3EA90F-E693-4701-A135-1A42E33262D3}" type="presParOf" srcId="{CA1122B1-8542-42FB-8B1C-1D485E7EFE6C}" destId="{62C2530A-66C0-4866-9952-12F85CE6EFE6}" srcOrd="7" destOrd="0" presId="urn:microsoft.com/office/officeart/2005/8/layout/gear1"/>
    <dgm:cxn modelId="{8126A34D-2FD9-47CF-92A3-508C07DD23E1}" type="presParOf" srcId="{CA1122B1-8542-42FB-8B1C-1D485E7EFE6C}" destId="{9F8F3398-0473-474C-A06F-3676384F0A43}" srcOrd="8" destOrd="0" presId="urn:microsoft.com/office/officeart/2005/8/layout/gear1"/>
    <dgm:cxn modelId="{A51F598F-2389-430F-9C92-245AA3FC01FF}" type="presParOf" srcId="{CA1122B1-8542-42FB-8B1C-1D485E7EFE6C}" destId="{3F9F23D3-BDBE-44F7-8586-D7ED135765C8}" srcOrd="9" destOrd="0" presId="urn:microsoft.com/office/officeart/2005/8/layout/gear1"/>
    <dgm:cxn modelId="{DBD27C7D-97F7-4112-9778-537ADC595A9B}" type="presParOf" srcId="{CA1122B1-8542-42FB-8B1C-1D485E7EFE6C}" destId="{C865BA53-6DAB-4016-916E-C0991F28EC71}" srcOrd="10" destOrd="0" presId="urn:microsoft.com/office/officeart/2005/8/layout/gear1"/>
    <dgm:cxn modelId="{0E339670-71B4-4BFC-A75B-B4764D9D17BC}" type="presParOf" srcId="{CA1122B1-8542-42FB-8B1C-1D485E7EFE6C}" destId="{CF0CBD92-D7A5-4225-8FCA-C282E76893E5}" srcOrd="11" destOrd="0" presId="urn:microsoft.com/office/officeart/2005/8/layout/gear1"/>
    <dgm:cxn modelId="{DD27B0E3-0535-4D4A-B0A8-767064D6A68D}" type="presParOf" srcId="{CA1122B1-8542-42FB-8B1C-1D485E7EFE6C}" destId="{5A9FA84C-6752-4B81-9590-E5A5BAA8102F}" srcOrd="12" destOrd="0" presId="urn:microsoft.com/office/officeart/2005/8/layout/gear1"/>
  </dgm:cxnLst>
  <dgm:bg>
    <a:effectLst>
      <a:glow rad="101600">
        <a:schemeClr val="accent5">
          <a:satMod val="175000"/>
          <a:alpha val="40000"/>
        </a:schemeClr>
      </a:glow>
    </a:effectLst>
  </dgm:bg>
  <dgm:whole>
    <a:ln>
      <a:solidFill>
        <a:srgbClr val="FFFF0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8B0ED8F-AC58-4ECE-83E4-92F9B49F3092}" type="doc">
      <dgm:prSet loTypeId="urn:microsoft.com/office/officeart/2005/8/layout/hList7" loCatId="process" qsTypeId="urn:microsoft.com/office/officeart/2005/8/quickstyle/simple1" qsCatId="simple" csTypeId="urn:microsoft.com/office/officeart/2005/8/colors/accent1_2" csCatId="accent1" phldr="1"/>
      <dgm:spPr/>
    </dgm:pt>
    <dgm:pt modelId="{CCA76211-25E4-4859-A1A7-909F4FF6D9AD}">
      <dgm:prSet phldrT="[Texto]"/>
      <dgm:spPr/>
      <dgm:t>
        <a:bodyPr/>
        <a:lstStyle/>
        <a:p>
          <a:r>
            <a:rPr lang="pt-BR" dirty="0" smtClean="0"/>
            <a:t>Visão de cima</a:t>
          </a:r>
          <a:endParaRPr lang="pt-BR" dirty="0"/>
        </a:p>
      </dgm:t>
    </dgm:pt>
    <dgm:pt modelId="{4B99FE1A-CFB3-4207-B182-B2B0BEDD041A}" type="parTrans" cxnId="{56BF5858-17D2-43EE-A8DB-839FD5727AFD}">
      <dgm:prSet/>
      <dgm:spPr/>
      <dgm:t>
        <a:bodyPr/>
        <a:lstStyle/>
        <a:p>
          <a:endParaRPr lang="pt-BR"/>
        </a:p>
      </dgm:t>
    </dgm:pt>
    <dgm:pt modelId="{1B073879-13EB-44AF-9460-2C3EA9A96F57}" type="sibTrans" cxnId="{56BF5858-17D2-43EE-A8DB-839FD5727AFD}">
      <dgm:prSet/>
      <dgm:spPr/>
      <dgm:t>
        <a:bodyPr/>
        <a:lstStyle/>
        <a:p>
          <a:endParaRPr lang="pt-BR"/>
        </a:p>
      </dgm:t>
    </dgm:pt>
    <dgm:pt modelId="{E0C1F02B-9F68-48F2-8F9A-7E33B7178FDB}">
      <dgm:prSet phldrT="[Texto]"/>
      <dgm:spPr/>
      <dgm:t>
        <a:bodyPr/>
        <a:lstStyle/>
        <a:p>
          <a:r>
            <a:rPr lang="pt-BR" dirty="0" smtClean="0"/>
            <a:t>Visão de lado</a:t>
          </a:r>
          <a:endParaRPr lang="pt-BR" dirty="0"/>
        </a:p>
      </dgm:t>
    </dgm:pt>
    <dgm:pt modelId="{19245CFB-7F15-4414-8BB0-166504265685}" type="parTrans" cxnId="{D1EFB010-48E0-4113-B80E-146D3BFC91B3}">
      <dgm:prSet/>
      <dgm:spPr/>
      <dgm:t>
        <a:bodyPr/>
        <a:lstStyle/>
        <a:p>
          <a:endParaRPr lang="pt-BR"/>
        </a:p>
      </dgm:t>
    </dgm:pt>
    <dgm:pt modelId="{8A7C1FA9-36E3-42BC-B789-AC55A9778BE8}" type="sibTrans" cxnId="{D1EFB010-48E0-4113-B80E-146D3BFC91B3}">
      <dgm:prSet/>
      <dgm:spPr/>
      <dgm:t>
        <a:bodyPr/>
        <a:lstStyle/>
        <a:p>
          <a:endParaRPr lang="pt-BR"/>
        </a:p>
      </dgm:t>
    </dgm:pt>
    <dgm:pt modelId="{25FC9F9D-665C-4770-8515-C000CCC7685C}">
      <dgm:prSet phldrT="[Texto]"/>
      <dgm:spPr/>
      <dgm:t>
        <a:bodyPr/>
        <a:lstStyle/>
        <a:p>
          <a:r>
            <a:rPr lang="pt-BR" dirty="0" smtClean="0"/>
            <a:t>Visão oblíqua</a:t>
          </a:r>
          <a:endParaRPr lang="pt-BR" dirty="0"/>
        </a:p>
      </dgm:t>
    </dgm:pt>
    <dgm:pt modelId="{893BA1E4-B69C-4A35-92B7-BD72319F455C}" type="parTrans" cxnId="{9A2FFC63-8435-4EC9-BEEF-21E13D0C8224}">
      <dgm:prSet/>
      <dgm:spPr/>
      <dgm:t>
        <a:bodyPr/>
        <a:lstStyle/>
        <a:p>
          <a:endParaRPr lang="pt-BR"/>
        </a:p>
      </dgm:t>
    </dgm:pt>
    <dgm:pt modelId="{20FE635E-DF8F-4910-B391-29760C0D5788}" type="sibTrans" cxnId="{9A2FFC63-8435-4EC9-BEEF-21E13D0C8224}">
      <dgm:prSet/>
      <dgm:spPr/>
      <dgm:t>
        <a:bodyPr/>
        <a:lstStyle/>
        <a:p>
          <a:endParaRPr lang="pt-BR"/>
        </a:p>
      </dgm:t>
    </dgm:pt>
    <dgm:pt modelId="{5BE23656-1A76-492C-8645-FE27900E601A}" type="pres">
      <dgm:prSet presAssocID="{48B0ED8F-AC58-4ECE-83E4-92F9B49F3092}" presName="Name0" presStyleCnt="0">
        <dgm:presLayoutVars>
          <dgm:dir/>
          <dgm:resizeHandles val="exact"/>
        </dgm:presLayoutVars>
      </dgm:prSet>
      <dgm:spPr/>
    </dgm:pt>
    <dgm:pt modelId="{94B23967-BA11-47DD-9059-8461E29CB13D}" type="pres">
      <dgm:prSet presAssocID="{48B0ED8F-AC58-4ECE-83E4-92F9B49F3092}" presName="fgShape" presStyleLbl="fgShp" presStyleIdx="0" presStyleCnt="1"/>
      <dgm:spPr/>
    </dgm:pt>
    <dgm:pt modelId="{70CFF4C9-238F-46F6-A3C4-8B02F75AD0F0}" type="pres">
      <dgm:prSet presAssocID="{48B0ED8F-AC58-4ECE-83E4-92F9B49F3092}" presName="linComp" presStyleCnt="0"/>
      <dgm:spPr/>
    </dgm:pt>
    <dgm:pt modelId="{74D96D6D-9A4F-4451-843B-22519F796B8C}" type="pres">
      <dgm:prSet presAssocID="{CCA76211-25E4-4859-A1A7-909F4FF6D9AD}" presName="compNode" presStyleCnt="0"/>
      <dgm:spPr/>
    </dgm:pt>
    <dgm:pt modelId="{6E65A553-6963-48E6-BE9A-B04A124CF791}" type="pres">
      <dgm:prSet presAssocID="{CCA76211-25E4-4859-A1A7-909F4FF6D9AD}" presName="bkgdShape" presStyleLbl="node1" presStyleIdx="0" presStyleCnt="3"/>
      <dgm:spPr/>
      <dgm:t>
        <a:bodyPr/>
        <a:lstStyle/>
        <a:p>
          <a:endParaRPr lang="pt-BR"/>
        </a:p>
      </dgm:t>
    </dgm:pt>
    <dgm:pt modelId="{B8A40746-A61D-4BD8-97FF-E755DF5DF1FA}" type="pres">
      <dgm:prSet presAssocID="{CCA76211-25E4-4859-A1A7-909F4FF6D9AD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B4DCCB1-1939-416A-8938-24E4F81CDE76}" type="pres">
      <dgm:prSet presAssocID="{CCA76211-25E4-4859-A1A7-909F4FF6D9AD}" presName="invisiNode" presStyleLbl="node1" presStyleIdx="0" presStyleCnt="3"/>
      <dgm:spPr/>
    </dgm:pt>
    <dgm:pt modelId="{A21CA927-5A5F-4DF4-B34D-657FE39110DE}" type="pres">
      <dgm:prSet presAssocID="{CCA76211-25E4-4859-A1A7-909F4FF6D9AD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8CF0E89-729F-4F41-8B36-266B6CDA7567}" type="pres">
      <dgm:prSet presAssocID="{1B073879-13EB-44AF-9460-2C3EA9A96F57}" presName="sibTrans" presStyleLbl="sibTrans2D1" presStyleIdx="0" presStyleCnt="0"/>
      <dgm:spPr/>
      <dgm:t>
        <a:bodyPr/>
        <a:lstStyle/>
        <a:p>
          <a:endParaRPr lang="pt-BR"/>
        </a:p>
      </dgm:t>
    </dgm:pt>
    <dgm:pt modelId="{0841E28C-4E1B-495C-8A3E-313F5DCA63B3}" type="pres">
      <dgm:prSet presAssocID="{E0C1F02B-9F68-48F2-8F9A-7E33B7178FDB}" presName="compNode" presStyleCnt="0"/>
      <dgm:spPr/>
    </dgm:pt>
    <dgm:pt modelId="{FF275B9B-2B2A-49B1-B79B-D5EEF2FAC119}" type="pres">
      <dgm:prSet presAssocID="{E0C1F02B-9F68-48F2-8F9A-7E33B7178FDB}" presName="bkgdShape" presStyleLbl="node1" presStyleIdx="1" presStyleCnt="3"/>
      <dgm:spPr/>
      <dgm:t>
        <a:bodyPr/>
        <a:lstStyle/>
        <a:p>
          <a:endParaRPr lang="pt-BR"/>
        </a:p>
      </dgm:t>
    </dgm:pt>
    <dgm:pt modelId="{CCE58482-C2BF-4DA1-868A-2E6F01BEA1F3}" type="pres">
      <dgm:prSet presAssocID="{E0C1F02B-9F68-48F2-8F9A-7E33B7178FDB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53E6289-6A5F-4360-A0A9-699C54009744}" type="pres">
      <dgm:prSet presAssocID="{E0C1F02B-9F68-48F2-8F9A-7E33B7178FDB}" presName="invisiNode" presStyleLbl="node1" presStyleIdx="1" presStyleCnt="3"/>
      <dgm:spPr/>
    </dgm:pt>
    <dgm:pt modelId="{169F930C-CD66-4B3A-AF00-C29712FE21EA}" type="pres">
      <dgm:prSet presAssocID="{E0C1F02B-9F68-48F2-8F9A-7E33B7178FDB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19B99D56-9B0D-4C1C-8E4A-D37F81669BF5}" type="pres">
      <dgm:prSet presAssocID="{8A7C1FA9-36E3-42BC-B789-AC55A9778BE8}" presName="sibTrans" presStyleLbl="sibTrans2D1" presStyleIdx="0" presStyleCnt="0"/>
      <dgm:spPr/>
      <dgm:t>
        <a:bodyPr/>
        <a:lstStyle/>
        <a:p>
          <a:endParaRPr lang="pt-BR"/>
        </a:p>
      </dgm:t>
    </dgm:pt>
    <dgm:pt modelId="{4440326D-D2FF-4FCA-A5C4-AA115C057586}" type="pres">
      <dgm:prSet presAssocID="{25FC9F9D-665C-4770-8515-C000CCC7685C}" presName="compNode" presStyleCnt="0"/>
      <dgm:spPr/>
    </dgm:pt>
    <dgm:pt modelId="{B660160D-8EFF-49EE-9EA6-C2372D8FCD4D}" type="pres">
      <dgm:prSet presAssocID="{25FC9F9D-665C-4770-8515-C000CCC7685C}" presName="bkgdShape" presStyleLbl="node1" presStyleIdx="2" presStyleCnt="3"/>
      <dgm:spPr/>
      <dgm:t>
        <a:bodyPr/>
        <a:lstStyle/>
        <a:p>
          <a:endParaRPr lang="pt-BR"/>
        </a:p>
      </dgm:t>
    </dgm:pt>
    <dgm:pt modelId="{5F118E61-0EB0-40E1-908B-E6946EF4F731}" type="pres">
      <dgm:prSet presAssocID="{25FC9F9D-665C-4770-8515-C000CCC7685C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5DE321-3814-4158-A547-4BA7B600869B}" type="pres">
      <dgm:prSet presAssocID="{25FC9F9D-665C-4770-8515-C000CCC7685C}" presName="invisiNode" presStyleLbl="node1" presStyleIdx="2" presStyleCnt="3"/>
      <dgm:spPr/>
    </dgm:pt>
    <dgm:pt modelId="{D8EB0203-DB7B-4DFA-A9C2-FE3DFA97D905}" type="pres">
      <dgm:prSet presAssocID="{25FC9F9D-665C-4770-8515-C000CCC7685C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56BF5858-17D2-43EE-A8DB-839FD5727AFD}" srcId="{48B0ED8F-AC58-4ECE-83E4-92F9B49F3092}" destId="{CCA76211-25E4-4859-A1A7-909F4FF6D9AD}" srcOrd="0" destOrd="0" parTransId="{4B99FE1A-CFB3-4207-B182-B2B0BEDD041A}" sibTransId="{1B073879-13EB-44AF-9460-2C3EA9A96F57}"/>
    <dgm:cxn modelId="{52AD0F3A-E2E0-42BF-A53D-7CC75BBBFE2D}" type="presOf" srcId="{8A7C1FA9-36E3-42BC-B789-AC55A9778BE8}" destId="{19B99D56-9B0D-4C1C-8E4A-D37F81669BF5}" srcOrd="0" destOrd="0" presId="urn:microsoft.com/office/officeart/2005/8/layout/hList7"/>
    <dgm:cxn modelId="{B38EB402-0A42-4DC5-8238-C5BF8D34E080}" type="presOf" srcId="{25FC9F9D-665C-4770-8515-C000CCC7685C}" destId="{5F118E61-0EB0-40E1-908B-E6946EF4F731}" srcOrd="1" destOrd="0" presId="urn:microsoft.com/office/officeart/2005/8/layout/hList7"/>
    <dgm:cxn modelId="{B9500641-2629-47B3-A10D-6D90DCBD5EFD}" type="presOf" srcId="{CCA76211-25E4-4859-A1A7-909F4FF6D9AD}" destId="{6E65A553-6963-48E6-BE9A-B04A124CF791}" srcOrd="0" destOrd="0" presId="urn:microsoft.com/office/officeart/2005/8/layout/hList7"/>
    <dgm:cxn modelId="{9A2FFC63-8435-4EC9-BEEF-21E13D0C8224}" srcId="{48B0ED8F-AC58-4ECE-83E4-92F9B49F3092}" destId="{25FC9F9D-665C-4770-8515-C000CCC7685C}" srcOrd="2" destOrd="0" parTransId="{893BA1E4-B69C-4A35-92B7-BD72319F455C}" sibTransId="{20FE635E-DF8F-4910-B391-29760C0D5788}"/>
    <dgm:cxn modelId="{A9F5E3C4-7058-4008-A234-DEDBCB8A87CF}" type="presOf" srcId="{48B0ED8F-AC58-4ECE-83E4-92F9B49F3092}" destId="{5BE23656-1A76-492C-8645-FE27900E601A}" srcOrd="0" destOrd="0" presId="urn:microsoft.com/office/officeart/2005/8/layout/hList7"/>
    <dgm:cxn modelId="{02253A69-B70D-494A-A0D1-46014B672069}" type="presOf" srcId="{E0C1F02B-9F68-48F2-8F9A-7E33B7178FDB}" destId="{FF275B9B-2B2A-49B1-B79B-D5EEF2FAC119}" srcOrd="0" destOrd="0" presId="urn:microsoft.com/office/officeart/2005/8/layout/hList7"/>
    <dgm:cxn modelId="{280B3896-8F8F-4E8E-B36B-1E2F46478F63}" type="presOf" srcId="{E0C1F02B-9F68-48F2-8F9A-7E33B7178FDB}" destId="{CCE58482-C2BF-4DA1-868A-2E6F01BEA1F3}" srcOrd="1" destOrd="0" presId="urn:microsoft.com/office/officeart/2005/8/layout/hList7"/>
    <dgm:cxn modelId="{D8BD9ECB-65F9-4258-9606-62C03DC2F36E}" type="presOf" srcId="{25FC9F9D-665C-4770-8515-C000CCC7685C}" destId="{B660160D-8EFF-49EE-9EA6-C2372D8FCD4D}" srcOrd="0" destOrd="0" presId="urn:microsoft.com/office/officeart/2005/8/layout/hList7"/>
    <dgm:cxn modelId="{65A6E3A8-0D82-4D1C-8418-A333AD79DF78}" type="presOf" srcId="{CCA76211-25E4-4859-A1A7-909F4FF6D9AD}" destId="{B8A40746-A61D-4BD8-97FF-E755DF5DF1FA}" srcOrd="1" destOrd="0" presId="urn:microsoft.com/office/officeart/2005/8/layout/hList7"/>
    <dgm:cxn modelId="{D1EFB010-48E0-4113-B80E-146D3BFC91B3}" srcId="{48B0ED8F-AC58-4ECE-83E4-92F9B49F3092}" destId="{E0C1F02B-9F68-48F2-8F9A-7E33B7178FDB}" srcOrd="1" destOrd="0" parTransId="{19245CFB-7F15-4414-8BB0-166504265685}" sibTransId="{8A7C1FA9-36E3-42BC-B789-AC55A9778BE8}"/>
    <dgm:cxn modelId="{43CBD2DD-28D2-45D8-BFE9-773CC0BA797A}" type="presOf" srcId="{1B073879-13EB-44AF-9460-2C3EA9A96F57}" destId="{E8CF0E89-729F-4F41-8B36-266B6CDA7567}" srcOrd="0" destOrd="0" presId="urn:microsoft.com/office/officeart/2005/8/layout/hList7"/>
    <dgm:cxn modelId="{115099EA-D48D-49B0-9374-2536EFE394CB}" type="presParOf" srcId="{5BE23656-1A76-492C-8645-FE27900E601A}" destId="{94B23967-BA11-47DD-9059-8461E29CB13D}" srcOrd="0" destOrd="0" presId="urn:microsoft.com/office/officeart/2005/8/layout/hList7"/>
    <dgm:cxn modelId="{872532A2-4737-4926-BC75-DB72B37D4631}" type="presParOf" srcId="{5BE23656-1A76-492C-8645-FE27900E601A}" destId="{70CFF4C9-238F-46F6-A3C4-8B02F75AD0F0}" srcOrd="1" destOrd="0" presId="urn:microsoft.com/office/officeart/2005/8/layout/hList7"/>
    <dgm:cxn modelId="{2C2FFF9E-1FB0-4D4A-B9E3-04F973344357}" type="presParOf" srcId="{70CFF4C9-238F-46F6-A3C4-8B02F75AD0F0}" destId="{74D96D6D-9A4F-4451-843B-22519F796B8C}" srcOrd="0" destOrd="0" presId="urn:microsoft.com/office/officeart/2005/8/layout/hList7"/>
    <dgm:cxn modelId="{BF19B449-8BAD-4D32-A1C7-F4612CD0F521}" type="presParOf" srcId="{74D96D6D-9A4F-4451-843B-22519F796B8C}" destId="{6E65A553-6963-48E6-BE9A-B04A124CF791}" srcOrd="0" destOrd="0" presId="urn:microsoft.com/office/officeart/2005/8/layout/hList7"/>
    <dgm:cxn modelId="{A7B91A39-E0DC-4E50-9F46-877D3B06CDE3}" type="presParOf" srcId="{74D96D6D-9A4F-4451-843B-22519F796B8C}" destId="{B8A40746-A61D-4BD8-97FF-E755DF5DF1FA}" srcOrd="1" destOrd="0" presId="urn:microsoft.com/office/officeart/2005/8/layout/hList7"/>
    <dgm:cxn modelId="{47AE9E69-5991-49C2-AA91-41A71A52A34C}" type="presParOf" srcId="{74D96D6D-9A4F-4451-843B-22519F796B8C}" destId="{2B4DCCB1-1939-416A-8938-24E4F81CDE76}" srcOrd="2" destOrd="0" presId="urn:microsoft.com/office/officeart/2005/8/layout/hList7"/>
    <dgm:cxn modelId="{FB29A06D-586C-449C-A5C3-894EBF0B7AF5}" type="presParOf" srcId="{74D96D6D-9A4F-4451-843B-22519F796B8C}" destId="{A21CA927-5A5F-4DF4-B34D-657FE39110DE}" srcOrd="3" destOrd="0" presId="urn:microsoft.com/office/officeart/2005/8/layout/hList7"/>
    <dgm:cxn modelId="{5AF9DFA5-7E7F-4E84-87A6-8ADCEEB463E8}" type="presParOf" srcId="{70CFF4C9-238F-46F6-A3C4-8B02F75AD0F0}" destId="{E8CF0E89-729F-4F41-8B36-266B6CDA7567}" srcOrd="1" destOrd="0" presId="urn:microsoft.com/office/officeart/2005/8/layout/hList7"/>
    <dgm:cxn modelId="{9B93734F-ACFC-49BB-AE9A-5ADF342F8D50}" type="presParOf" srcId="{70CFF4C9-238F-46F6-A3C4-8B02F75AD0F0}" destId="{0841E28C-4E1B-495C-8A3E-313F5DCA63B3}" srcOrd="2" destOrd="0" presId="urn:microsoft.com/office/officeart/2005/8/layout/hList7"/>
    <dgm:cxn modelId="{89428C91-E7DB-4234-A3BB-F8A4937D6014}" type="presParOf" srcId="{0841E28C-4E1B-495C-8A3E-313F5DCA63B3}" destId="{FF275B9B-2B2A-49B1-B79B-D5EEF2FAC119}" srcOrd="0" destOrd="0" presId="urn:microsoft.com/office/officeart/2005/8/layout/hList7"/>
    <dgm:cxn modelId="{136AAFFB-A9FE-41F6-969C-6B80FB641201}" type="presParOf" srcId="{0841E28C-4E1B-495C-8A3E-313F5DCA63B3}" destId="{CCE58482-C2BF-4DA1-868A-2E6F01BEA1F3}" srcOrd="1" destOrd="0" presId="urn:microsoft.com/office/officeart/2005/8/layout/hList7"/>
    <dgm:cxn modelId="{4036A4E2-E774-4D70-8895-9AD24789155D}" type="presParOf" srcId="{0841E28C-4E1B-495C-8A3E-313F5DCA63B3}" destId="{C53E6289-6A5F-4360-A0A9-699C54009744}" srcOrd="2" destOrd="0" presId="urn:microsoft.com/office/officeart/2005/8/layout/hList7"/>
    <dgm:cxn modelId="{F5D5D4A7-A889-41C5-9574-FD3F4FC989DF}" type="presParOf" srcId="{0841E28C-4E1B-495C-8A3E-313F5DCA63B3}" destId="{169F930C-CD66-4B3A-AF00-C29712FE21EA}" srcOrd="3" destOrd="0" presId="urn:microsoft.com/office/officeart/2005/8/layout/hList7"/>
    <dgm:cxn modelId="{129B8D9F-351A-4DE8-BF05-B3815C731B56}" type="presParOf" srcId="{70CFF4C9-238F-46F6-A3C4-8B02F75AD0F0}" destId="{19B99D56-9B0D-4C1C-8E4A-D37F81669BF5}" srcOrd="3" destOrd="0" presId="urn:microsoft.com/office/officeart/2005/8/layout/hList7"/>
    <dgm:cxn modelId="{1E3F9E00-407F-4B24-8CAA-C4168CDF8A15}" type="presParOf" srcId="{70CFF4C9-238F-46F6-A3C4-8B02F75AD0F0}" destId="{4440326D-D2FF-4FCA-A5C4-AA115C057586}" srcOrd="4" destOrd="0" presId="urn:microsoft.com/office/officeart/2005/8/layout/hList7"/>
    <dgm:cxn modelId="{EAE879D2-FC7D-403C-9C6B-44709DA9F17E}" type="presParOf" srcId="{4440326D-D2FF-4FCA-A5C4-AA115C057586}" destId="{B660160D-8EFF-49EE-9EA6-C2372D8FCD4D}" srcOrd="0" destOrd="0" presId="urn:microsoft.com/office/officeart/2005/8/layout/hList7"/>
    <dgm:cxn modelId="{A7ABEAF2-9807-4632-9BC7-DB2C266FC336}" type="presParOf" srcId="{4440326D-D2FF-4FCA-A5C4-AA115C057586}" destId="{5F118E61-0EB0-40E1-908B-E6946EF4F731}" srcOrd="1" destOrd="0" presId="urn:microsoft.com/office/officeart/2005/8/layout/hList7"/>
    <dgm:cxn modelId="{F4E5BD4A-DA33-4B95-9C45-EA3E5BDBDCBD}" type="presParOf" srcId="{4440326D-D2FF-4FCA-A5C4-AA115C057586}" destId="{995DE321-3814-4158-A547-4BA7B600869B}" srcOrd="2" destOrd="0" presId="urn:microsoft.com/office/officeart/2005/8/layout/hList7"/>
    <dgm:cxn modelId="{20810B12-FD89-4122-AA5A-695BAC803C0D}" type="presParOf" srcId="{4440326D-D2FF-4FCA-A5C4-AA115C057586}" destId="{D8EB0203-DB7B-4DFA-A9C2-FE3DFA97D90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D2AE71-C3A4-4CBF-89E9-AA052B386F29}">
      <dsp:nvSpPr>
        <dsp:cNvPr id="0" name=""/>
        <dsp:cNvSpPr/>
      </dsp:nvSpPr>
      <dsp:spPr>
        <a:xfrm>
          <a:off x="1263866" y="-133946"/>
          <a:ext cx="6442978" cy="6272253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perspectiveFront" fov="5100000">
            <a:rot lat="0" lon="2100000" rev="0"/>
          </a:camera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No processo de conscientização do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espaço ocupado pelo próprio corpo há dois aspectos  essenciais: o esquema corporal e a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lateralidade</a:t>
          </a:r>
          <a:endParaRPr lang="pt-BR" sz="1800" b="1" kern="1200" dirty="0"/>
        </a:p>
      </dsp:txBody>
      <dsp:txXfrm>
        <a:off x="4766852" y="1023433"/>
        <a:ext cx="2186010" cy="2090751"/>
      </dsp:txXfrm>
    </dsp:sp>
    <dsp:sp modelId="{41127E7F-2678-4285-9C7C-330E273FB744}">
      <dsp:nvSpPr>
        <dsp:cNvPr id="0" name=""/>
        <dsp:cNvSpPr/>
      </dsp:nvSpPr>
      <dsp:spPr>
        <a:xfrm>
          <a:off x="865714" y="103589"/>
          <a:ext cx="6694867" cy="6111509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A visão de espaço em uma criança é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ampliada gradativamente e na medida em que vai ganhando autonomia em seus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deslocamentos</a:t>
          </a:r>
          <a:endParaRPr lang="pt-BR" sz="1800" b="1" kern="1200" dirty="0"/>
        </a:p>
      </dsp:txBody>
      <dsp:txXfrm>
        <a:off x="2698833" y="3959660"/>
        <a:ext cx="3028630" cy="1891657"/>
      </dsp:txXfrm>
    </dsp:sp>
    <dsp:sp modelId="{B41038A3-459E-417B-A1B7-00F2095D3CCB}">
      <dsp:nvSpPr>
        <dsp:cNvPr id="0" name=""/>
        <dsp:cNvSpPr/>
      </dsp:nvSpPr>
      <dsp:spPr>
        <a:xfrm>
          <a:off x="984900" y="-101803"/>
          <a:ext cx="6456496" cy="6522294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O desenvolvimento do esquema corporal na criança ocorre gradativamente</a:t>
          </a:r>
          <a:endParaRPr lang="pt-BR" sz="1800" b="1" kern="1200" dirty="0"/>
        </a:p>
      </dsp:txBody>
      <dsp:txXfrm>
        <a:off x="1676667" y="1179361"/>
        <a:ext cx="2190597" cy="2174098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DAC4FA-D580-4BBC-93C6-F56CA2E1E73F}">
      <dsp:nvSpPr>
        <dsp:cNvPr id="0" name=""/>
        <dsp:cNvSpPr/>
      </dsp:nvSpPr>
      <dsp:spPr>
        <a:xfrm rot="8319298">
          <a:off x="771749" y="5078869"/>
          <a:ext cx="2759038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2759038" y="24873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7654BC-CAC7-4A2A-9D48-B4A90D068FA0}">
      <dsp:nvSpPr>
        <dsp:cNvPr id="0" name=""/>
        <dsp:cNvSpPr/>
      </dsp:nvSpPr>
      <dsp:spPr>
        <a:xfrm rot="3039699">
          <a:off x="4405555" y="5099374"/>
          <a:ext cx="2134921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2134921" y="24873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234BF7-E1F1-4484-B816-7C0F33DF9529}">
      <dsp:nvSpPr>
        <dsp:cNvPr id="0" name=""/>
        <dsp:cNvSpPr/>
      </dsp:nvSpPr>
      <dsp:spPr>
        <a:xfrm rot="19599406">
          <a:off x="4649014" y="1782571"/>
          <a:ext cx="3728794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3728794" y="24873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2A7270-62B9-4614-B470-4A9CD2F5B03B}">
      <dsp:nvSpPr>
        <dsp:cNvPr id="0" name=""/>
        <dsp:cNvSpPr/>
      </dsp:nvSpPr>
      <dsp:spPr>
        <a:xfrm rot="16129925">
          <a:off x="2994605" y="1467393"/>
          <a:ext cx="2075269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2075269" y="24873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465E1-5D38-4200-ADF9-98949971DA53}">
      <dsp:nvSpPr>
        <dsp:cNvPr id="0" name=""/>
        <dsp:cNvSpPr/>
      </dsp:nvSpPr>
      <dsp:spPr>
        <a:xfrm>
          <a:off x="-4" y="1071547"/>
          <a:ext cx="9143988" cy="4508096"/>
        </a:xfrm>
        <a:prstGeom prst="flowChartAlternateProcess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7E8B70-8A95-4B6C-9BDD-E5EE1D718024}">
      <dsp:nvSpPr>
        <dsp:cNvPr id="0" name=""/>
        <dsp:cNvSpPr/>
      </dsp:nvSpPr>
      <dsp:spPr>
        <a:xfrm>
          <a:off x="3286116" y="3"/>
          <a:ext cx="1440675" cy="4548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2.oblíqua</a:t>
          </a:r>
          <a:endParaRPr lang="pt-BR" sz="1800" kern="1200" dirty="0"/>
        </a:p>
      </dsp:txBody>
      <dsp:txXfrm>
        <a:off x="3286116" y="3"/>
        <a:ext cx="1440675" cy="454847"/>
      </dsp:txXfrm>
    </dsp:sp>
    <dsp:sp modelId="{30FAB926-794C-4189-868C-FBC3DEC9919A}">
      <dsp:nvSpPr>
        <dsp:cNvPr id="0" name=""/>
        <dsp:cNvSpPr/>
      </dsp:nvSpPr>
      <dsp:spPr>
        <a:xfrm flipH="1">
          <a:off x="7701806" y="285726"/>
          <a:ext cx="1442191" cy="5307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4.topo</a:t>
          </a:r>
          <a:endParaRPr lang="pt-BR" sz="1800" kern="1200" dirty="0"/>
        </a:p>
      </dsp:txBody>
      <dsp:txXfrm flipH="1">
        <a:off x="7701806" y="285726"/>
        <a:ext cx="1442191" cy="530706"/>
      </dsp:txXfrm>
    </dsp:sp>
    <dsp:sp modelId="{CB072E5A-A363-4E53-ADBD-A34BED92A4CB}">
      <dsp:nvSpPr>
        <dsp:cNvPr id="0" name=""/>
        <dsp:cNvSpPr/>
      </dsp:nvSpPr>
      <dsp:spPr>
        <a:xfrm>
          <a:off x="5715013" y="5929326"/>
          <a:ext cx="1349502" cy="6268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3.lateral</a:t>
          </a:r>
          <a:endParaRPr lang="pt-BR" sz="1800" kern="1200" dirty="0"/>
        </a:p>
      </dsp:txBody>
      <dsp:txXfrm>
        <a:off x="5715013" y="5929326"/>
        <a:ext cx="1349502" cy="626882"/>
      </dsp:txXfrm>
    </dsp:sp>
    <dsp:sp modelId="{6C0FF5C3-D56F-4739-B3E2-BE802A40AAEF}">
      <dsp:nvSpPr>
        <dsp:cNvPr id="0" name=""/>
        <dsp:cNvSpPr/>
      </dsp:nvSpPr>
      <dsp:spPr>
        <a:xfrm>
          <a:off x="2" y="6000763"/>
          <a:ext cx="1679319" cy="5141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1.frontal</a:t>
          </a:r>
          <a:endParaRPr lang="pt-BR" sz="1800" kern="1200" dirty="0"/>
        </a:p>
      </dsp:txBody>
      <dsp:txXfrm>
        <a:off x="2" y="6000763"/>
        <a:ext cx="1679319" cy="514164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FC9ABB-2C18-4537-8446-62001D227B38}">
      <dsp:nvSpPr>
        <dsp:cNvPr id="0" name=""/>
        <dsp:cNvSpPr/>
      </dsp:nvSpPr>
      <dsp:spPr>
        <a:xfrm rot="10379881">
          <a:off x="27009" y="-191740"/>
          <a:ext cx="2952749" cy="315486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tx2">
              <a:lumMod val="20000"/>
              <a:lumOff val="8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kern="1200" dirty="0" smtClean="0"/>
            <a:t>1. Oblíqua</a:t>
          </a:r>
          <a:endParaRPr lang="pt-BR" sz="3600" kern="1200" dirty="0"/>
        </a:p>
      </dsp:txBody>
      <dsp:txXfrm rot="10379881">
        <a:off x="27009" y="-191740"/>
        <a:ext cx="2952749" cy="3154865"/>
      </dsp:txXfrm>
    </dsp:sp>
    <dsp:sp modelId="{84199CF7-7943-4678-B717-2C0DB24451A5}">
      <dsp:nvSpPr>
        <dsp:cNvPr id="0" name=""/>
        <dsp:cNvSpPr/>
      </dsp:nvSpPr>
      <dsp:spPr>
        <a:xfrm rot="11109856">
          <a:off x="3127299" y="126897"/>
          <a:ext cx="2952749" cy="2952749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01600" prst="ribl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kern="1200" dirty="0" smtClean="0"/>
            <a:t>2. Topo</a:t>
          </a:r>
          <a:endParaRPr lang="pt-BR" sz="3600" kern="1200" dirty="0"/>
        </a:p>
      </dsp:txBody>
      <dsp:txXfrm rot="11109856">
        <a:off x="3127299" y="126897"/>
        <a:ext cx="2952749" cy="295274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EA6A43-A1CE-446E-9ACD-0B232257219E}">
      <dsp:nvSpPr>
        <dsp:cNvPr id="0" name=""/>
        <dsp:cNvSpPr/>
      </dsp:nvSpPr>
      <dsp:spPr>
        <a:xfrm>
          <a:off x="1723664" y="246684"/>
          <a:ext cx="4895735" cy="1700224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2B2E43-76A1-4642-9DFC-CFA996D62BFC}">
      <dsp:nvSpPr>
        <dsp:cNvPr id="0" name=""/>
        <dsp:cNvSpPr/>
      </dsp:nvSpPr>
      <dsp:spPr>
        <a:xfrm>
          <a:off x="3704730" y="4409957"/>
          <a:ext cx="948785" cy="607223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A646F2-0DB7-4B37-A367-E9CA3937EC4E}">
      <dsp:nvSpPr>
        <dsp:cNvPr id="0" name=""/>
        <dsp:cNvSpPr/>
      </dsp:nvSpPr>
      <dsp:spPr>
        <a:xfrm>
          <a:off x="1902036" y="4895735"/>
          <a:ext cx="4554172" cy="1138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O espaço de forma diferenciada</a:t>
          </a:r>
          <a:endParaRPr lang="pt-BR" sz="2700" kern="1200" dirty="0"/>
        </a:p>
      </dsp:txBody>
      <dsp:txXfrm>
        <a:off x="1902036" y="4895735"/>
        <a:ext cx="4554172" cy="1138543"/>
      </dsp:txXfrm>
    </dsp:sp>
    <dsp:sp modelId="{5DE61E24-3470-4442-97BD-CB62F5FEE06E}">
      <dsp:nvSpPr>
        <dsp:cNvPr id="0" name=""/>
        <dsp:cNvSpPr/>
      </dsp:nvSpPr>
      <dsp:spPr>
        <a:xfrm>
          <a:off x="3503587" y="2078220"/>
          <a:ext cx="1707814" cy="17078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 a criança estuda</a:t>
          </a:r>
          <a:endParaRPr lang="pt-BR" sz="1700" kern="1200" dirty="0"/>
        </a:p>
      </dsp:txBody>
      <dsp:txXfrm>
        <a:off x="3503587" y="2078220"/>
        <a:ext cx="1707814" cy="1707814"/>
      </dsp:txXfrm>
    </dsp:sp>
    <dsp:sp modelId="{CD0F98BA-AD6A-4F1B-BEB1-28B829CBA19A}">
      <dsp:nvSpPr>
        <dsp:cNvPr id="0" name=""/>
        <dsp:cNvSpPr/>
      </dsp:nvSpPr>
      <dsp:spPr>
        <a:xfrm>
          <a:off x="1714513" y="285754"/>
          <a:ext cx="2136424" cy="18506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dependendo da idade e da série</a:t>
          </a:r>
          <a:endParaRPr lang="pt-BR" sz="1600" kern="1200" dirty="0"/>
        </a:p>
      </dsp:txBody>
      <dsp:txXfrm>
        <a:off x="1714513" y="285754"/>
        <a:ext cx="2136424" cy="1850673"/>
      </dsp:txXfrm>
    </dsp:sp>
    <dsp:sp modelId="{D8ECF013-3C96-4AA6-B4FC-8AF4DD796040}">
      <dsp:nvSpPr>
        <dsp:cNvPr id="0" name=""/>
        <dsp:cNvSpPr/>
      </dsp:nvSpPr>
      <dsp:spPr>
        <a:xfrm>
          <a:off x="4000530" y="142873"/>
          <a:ext cx="2096257" cy="21902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professor como um mediador do conhecimento</a:t>
          </a:r>
          <a:endParaRPr lang="pt-BR" sz="1500" kern="1200" dirty="0"/>
        </a:p>
      </dsp:txBody>
      <dsp:txXfrm>
        <a:off x="4000530" y="142873"/>
        <a:ext cx="2096257" cy="2190204"/>
      </dsp:txXfrm>
    </dsp:sp>
    <dsp:sp modelId="{E13452B9-444B-42DF-84DA-4620B33C7392}">
      <dsp:nvSpPr>
        <dsp:cNvPr id="0" name=""/>
        <dsp:cNvSpPr/>
      </dsp:nvSpPr>
      <dsp:spPr>
        <a:xfrm>
          <a:off x="1522522" y="37951"/>
          <a:ext cx="5313201" cy="4250561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BD5FF4-1682-4833-89C2-628EEE6F234E}">
      <dsp:nvSpPr>
        <dsp:cNvPr id="0" name=""/>
        <dsp:cNvSpPr/>
      </dsp:nvSpPr>
      <dsp:spPr>
        <a:xfrm>
          <a:off x="0" y="0"/>
          <a:ext cx="7043786" cy="1843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Na escola com o auxílio do professor que a criança desenvolverá a lateralidade.</a:t>
          </a:r>
          <a:endParaRPr lang="pt-BR" sz="2300" kern="1200" dirty="0"/>
        </a:p>
      </dsp:txBody>
      <dsp:txXfrm>
        <a:off x="0" y="0"/>
        <a:ext cx="5162902" cy="1843100"/>
      </dsp:txXfrm>
    </dsp:sp>
    <dsp:sp modelId="{03B57D07-C3B2-4D76-BDB6-E93E5AF2EA96}">
      <dsp:nvSpPr>
        <dsp:cNvPr id="0" name=""/>
        <dsp:cNvSpPr/>
      </dsp:nvSpPr>
      <dsp:spPr>
        <a:xfrm>
          <a:off x="621510" y="2150283"/>
          <a:ext cx="7043786" cy="1843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 Ela deve ter desenvolvido as primeiras relações espaciais denominadas de topológicas elementares.</a:t>
          </a:r>
          <a:endParaRPr lang="pt-BR" sz="2300" kern="1200" dirty="0"/>
        </a:p>
      </dsp:txBody>
      <dsp:txXfrm>
        <a:off x="621510" y="2150283"/>
        <a:ext cx="5224260" cy="1843100"/>
      </dsp:txXfrm>
    </dsp:sp>
    <dsp:sp modelId="{78E71422-4024-4663-9D2D-2DFBC8A3561B}">
      <dsp:nvSpPr>
        <dsp:cNvPr id="0" name=""/>
        <dsp:cNvSpPr/>
      </dsp:nvSpPr>
      <dsp:spPr>
        <a:xfrm>
          <a:off x="1243021" y="4300567"/>
          <a:ext cx="7043786" cy="1843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Na escola que a criança é auxiliada na construção das noções de lateralidade a partir do esquema corporal é a construção do mapa do próprio corpo</a:t>
          </a:r>
          <a:endParaRPr lang="pt-BR" sz="2300" kern="1200" dirty="0"/>
        </a:p>
      </dsp:txBody>
      <dsp:txXfrm>
        <a:off x="1243021" y="4300567"/>
        <a:ext cx="5224260" cy="1843100"/>
      </dsp:txXfrm>
    </dsp:sp>
    <dsp:sp modelId="{A3138EA6-177C-48B5-83E0-BA3932AD6764}">
      <dsp:nvSpPr>
        <dsp:cNvPr id="0" name=""/>
        <dsp:cNvSpPr/>
      </dsp:nvSpPr>
      <dsp:spPr>
        <a:xfrm>
          <a:off x="5845771" y="1397684"/>
          <a:ext cx="1198015" cy="119801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3600" kern="1200"/>
        </a:p>
      </dsp:txBody>
      <dsp:txXfrm>
        <a:off x="5845771" y="1397684"/>
        <a:ext cx="1198015" cy="1198015"/>
      </dsp:txXfrm>
    </dsp:sp>
    <dsp:sp modelId="{FBCE202A-A71E-49F7-9477-24C28DB6C498}">
      <dsp:nvSpPr>
        <dsp:cNvPr id="0" name=""/>
        <dsp:cNvSpPr/>
      </dsp:nvSpPr>
      <dsp:spPr>
        <a:xfrm>
          <a:off x="6467282" y="3535680"/>
          <a:ext cx="1198015" cy="119801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3600" kern="1200"/>
        </a:p>
      </dsp:txBody>
      <dsp:txXfrm>
        <a:off x="6467282" y="3535680"/>
        <a:ext cx="1198015" cy="119801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4929A8-4DE4-4DF7-B17D-03A350B8A0B4}">
      <dsp:nvSpPr>
        <dsp:cNvPr id="0" name=""/>
        <dsp:cNvSpPr/>
      </dsp:nvSpPr>
      <dsp:spPr>
        <a:xfrm rot="16200000">
          <a:off x="-697102" y="1227832"/>
          <a:ext cx="5715024" cy="440233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>
          <a:reflection blurRad="6350" stA="50000" endA="300" endPos="90000" dist="50800" dir="5400000" sy="-100000" algn="bl" rotWithShape="0"/>
          <a:softEdge rad="12700"/>
        </a:effectLst>
        <a:scene3d>
          <a:camera prst="perspectiveBelow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Verificando o que está próximo ao lugar onde mora, qual e como é a seqüência de estabelecimentos de sua rua, como os elementos estão organizados no espaço, o que separa a sua casa da casa do vizinho, ou o seu prédio com o prédio vizinho, enfim como os objetos que fazem parte do espaço encontram-se organizados</a:t>
          </a:r>
          <a:endParaRPr lang="pt-BR" sz="1800" kern="1200" dirty="0"/>
        </a:p>
      </dsp:txBody>
      <dsp:txXfrm rot="16200000">
        <a:off x="-697102" y="1227832"/>
        <a:ext cx="5715024" cy="4402335"/>
      </dsp:txXfrm>
    </dsp:sp>
    <dsp:sp modelId="{CCDA2ED3-5793-49DD-8414-9691AC4A4D42}">
      <dsp:nvSpPr>
        <dsp:cNvPr id="0" name=""/>
        <dsp:cNvSpPr/>
      </dsp:nvSpPr>
      <dsp:spPr>
        <a:xfrm rot="5400000">
          <a:off x="4000486" y="1169746"/>
          <a:ext cx="5884690" cy="440233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  <a:scene3d>
          <a:camera prst="perspective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Essas relações são a base para o entendimento do espaço  geográfico. A partir delas a criança estará preparada para aprofundar o entendimento sobre os estudos que de fronteiras e as divisões políticas entre municípios, estados e países.</a:t>
          </a:r>
          <a:endParaRPr lang="pt-BR" sz="1800" b="1" kern="1200" dirty="0"/>
        </a:p>
      </dsp:txBody>
      <dsp:txXfrm rot="5400000">
        <a:off x="4000486" y="1169746"/>
        <a:ext cx="5884690" cy="440233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2FBDDE-E9DD-4CC1-BD3A-A13459F581FA}">
      <dsp:nvSpPr>
        <dsp:cNvPr id="0" name=""/>
        <dsp:cNvSpPr/>
      </dsp:nvSpPr>
      <dsp:spPr>
        <a:xfrm>
          <a:off x="0" y="0"/>
          <a:ext cx="8929718" cy="6643694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>
          <a:glow rad="139700">
            <a:schemeClr val="accent1">
              <a:satMod val="175000"/>
              <a:alpha val="40000"/>
            </a:schemeClr>
          </a:glow>
          <a:innerShdw blurRad="63500" dist="50800" dir="5400000">
            <a:prstClr val="black">
              <a:alpha val="50000"/>
            </a:prstClr>
          </a:innerShdw>
          <a:reflection blurRad="6350" stA="50000" endA="300" endPos="90000" dir="5400000" sy="-100000" algn="bl" rotWithShape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25F73E-7368-44F1-AEB7-6DFA4347AD31}">
      <dsp:nvSpPr>
        <dsp:cNvPr id="0" name=""/>
        <dsp:cNvSpPr/>
      </dsp:nvSpPr>
      <dsp:spPr>
        <a:xfrm>
          <a:off x="142847" y="928698"/>
          <a:ext cx="7317955" cy="46181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solidFill>
                <a:srgbClr val="FFFF00"/>
              </a:solidFill>
            </a:rPr>
            <a:t>Nos anos iniciais do Ensino Fundamental, a criança  pequena não consegue abstrair alguns conceitos, pois ainda não desenvolveu essa  capacidade, o que ocorrerá gradativamente. Primeiramente a criança observa o espaço de vivência que ela irá explorar, dessa forma,  adquirindo noções de espaço. É na escola que o entendimento da organização da sociedade deve ser trabalhado para que ela tenha uma compreensão maior do espaço geográfico. Através da participação do aluno nas atividades desenvolvidas na escola é que pode ocorrer a reflexão sobre a formação e organização do espaço geográfico, assim como dos elementos que o constituem.  </a:t>
          </a:r>
          <a:endParaRPr lang="pt-BR" sz="2000" b="1" kern="1200" dirty="0">
            <a:solidFill>
              <a:srgbClr val="FFFF00"/>
            </a:solidFill>
          </a:endParaRPr>
        </a:p>
      </dsp:txBody>
      <dsp:txXfrm>
        <a:off x="142847" y="928698"/>
        <a:ext cx="7317955" cy="461816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A34AF1-4114-4CDF-99A5-7DCDB5238633}">
      <dsp:nvSpPr>
        <dsp:cNvPr id="0" name=""/>
        <dsp:cNvSpPr/>
      </dsp:nvSpPr>
      <dsp:spPr>
        <a:xfrm>
          <a:off x="357159" y="3000373"/>
          <a:ext cx="1376478" cy="94288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81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err="1" smtClean="0"/>
            <a:t>Simielli</a:t>
          </a:r>
          <a:r>
            <a:rPr lang="pt-BR" sz="1600" kern="1200" dirty="0" smtClean="0"/>
            <a:t> (2007) propõem: </a:t>
          </a:r>
        </a:p>
      </dsp:txBody>
      <dsp:txXfrm>
        <a:off x="357159" y="3000373"/>
        <a:ext cx="1376478" cy="942882"/>
      </dsp:txXfrm>
    </dsp:sp>
    <dsp:sp modelId="{7FC6B028-B7B9-4ECB-AF86-2559A79667A3}">
      <dsp:nvSpPr>
        <dsp:cNvPr id="0" name=""/>
        <dsp:cNvSpPr/>
      </dsp:nvSpPr>
      <dsp:spPr>
        <a:xfrm>
          <a:off x="1599603" y="2755509"/>
          <a:ext cx="3560169" cy="13724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81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para o ensino fundamental, com alunos de 1ª a 4ª série, trabalhar basicamente com a alfabetização cartográfica, </a:t>
          </a:r>
          <a:endParaRPr lang="pt-BR" sz="1600" kern="1200" dirty="0"/>
        </a:p>
      </dsp:txBody>
      <dsp:txXfrm>
        <a:off x="1599603" y="2755509"/>
        <a:ext cx="3560169" cy="1372484"/>
      </dsp:txXfrm>
    </dsp:sp>
    <dsp:sp modelId="{3FE59266-48A5-4964-A942-E6CB7572EB18}">
      <dsp:nvSpPr>
        <dsp:cNvPr id="0" name=""/>
        <dsp:cNvSpPr/>
      </dsp:nvSpPr>
      <dsp:spPr>
        <a:xfrm>
          <a:off x="4190438" y="2219631"/>
          <a:ext cx="4953112" cy="24169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pois este é o momento em que o aluno tem que iniciar-se nos elementos da representação gráfica para que possa posteriormente trabalhar a   representação cartográfica </a:t>
          </a:r>
          <a:endParaRPr lang="pt-BR" sz="1800" b="1" kern="1200" dirty="0"/>
        </a:p>
      </dsp:txBody>
      <dsp:txXfrm>
        <a:off x="4190438" y="2219631"/>
        <a:ext cx="4953112" cy="241698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8B656B-E257-4129-88E9-03E0DD6D880D}">
      <dsp:nvSpPr>
        <dsp:cNvPr id="0" name=""/>
        <dsp:cNvSpPr/>
      </dsp:nvSpPr>
      <dsp:spPr>
        <a:xfrm>
          <a:off x="0" y="3104"/>
          <a:ext cx="8715436" cy="6351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b="1" kern="1200" dirty="0" smtClean="0"/>
            <a:t>Durante a alfabetização cartográfica o aluno desenvolverá as noções de  </a:t>
          </a:r>
          <a:r>
            <a:rPr lang="pt-BR" sz="2900" b="1" kern="1200" dirty="0" smtClean="0">
              <a:solidFill>
                <a:srgbClr val="FFFF00"/>
              </a:solidFill>
            </a:rPr>
            <a:t>visão oblíqua </a:t>
          </a:r>
          <a:r>
            <a:rPr lang="pt-BR" sz="2900" b="1" kern="1200" dirty="0" smtClean="0"/>
            <a:t>e </a:t>
          </a:r>
          <a:r>
            <a:rPr lang="pt-BR" sz="2900" b="1" kern="1200" dirty="0" smtClean="0">
              <a:solidFill>
                <a:srgbClr val="FFFF00"/>
              </a:solidFill>
            </a:rPr>
            <a:t>visão vertical</a:t>
          </a:r>
          <a:r>
            <a:rPr lang="pt-BR" sz="2900" b="1" kern="1200" dirty="0" smtClean="0"/>
            <a:t>, imagem tridimensional, imagem bidimensional, alfabeto cartográfico (ponto, linha e área), construção da noção de legenda, proporção e escala; lateralidade/ referência, orientação. O desenvolvimento destas noções contribui para a desmistificação da cartografia como apresentadora de mapas prontos e acabados. O objetivo das representações dos mapas e dos desenhos é transmitir informações e não simplesmente objeto de reprodução (SIMIELLI, 2007,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b="1" kern="1200" dirty="0" smtClean="0"/>
            <a:t>p. 98). </a:t>
          </a:r>
          <a:endParaRPr lang="pt-BR" sz="2900" b="1" kern="1200" dirty="0"/>
        </a:p>
      </dsp:txBody>
      <dsp:txXfrm>
        <a:off x="0" y="3104"/>
        <a:ext cx="8715436" cy="635177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D66139-ABCD-4386-97EC-1402633A9B10}">
      <dsp:nvSpPr>
        <dsp:cNvPr id="0" name=""/>
        <dsp:cNvSpPr/>
      </dsp:nvSpPr>
      <dsp:spPr>
        <a:xfrm>
          <a:off x="4175208" y="3368378"/>
          <a:ext cx="3843754" cy="3722638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  <a:reflection blurRad="6350" stA="50000" endA="300" endPos="90000" dist="50800" dir="5400000" sy="-100000" algn="bl" rotWithShape="0"/>
        </a:effectLst>
        <a:scene3d>
          <a:camera prst="obliqueBottom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A própria borracha ou a mesa utilizada pelo aluno servirá no entendimento dessa noção, pois ele terá condições </a:t>
          </a:r>
          <a:r>
            <a:rPr lang="pt-BR" sz="1600" kern="1200" dirty="0" err="1" smtClean="0"/>
            <a:t>devisualizar</a:t>
          </a:r>
          <a:r>
            <a:rPr lang="pt-BR" sz="1600" kern="1200" dirty="0" smtClean="0"/>
            <a:t> estes objetos de cima, tendo assim uma visão vertical dos mesmos.</a:t>
          </a:r>
          <a:endParaRPr lang="pt-BR" sz="1600" kern="1200" dirty="0"/>
        </a:p>
      </dsp:txBody>
      <dsp:txXfrm>
        <a:off x="4175208" y="3368378"/>
        <a:ext cx="3843754" cy="3722638"/>
      </dsp:txXfrm>
    </dsp:sp>
    <dsp:sp modelId="{8C0F3CEC-6372-4CB2-B746-60CAAC774E28}">
      <dsp:nvSpPr>
        <dsp:cNvPr id="0" name=""/>
        <dsp:cNvSpPr/>
      </dsp:nvSpPr>
      <dsp:spPr>
        <a:xfrm>
          <a:off x="1562768" y="2565844"/>
          <a:ext cx="3353123" cy="273247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bliqueBottom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/>
            <a:t> Transpor essa dificuldade requer do professor subsídios como a utilização de elementos presentes no dia-a-dia da sala de aula</a:t>
          </a:r>
          <a:endParaRPr lang="pt-BR" sz="1200" b="1" kern="1200" dirty="0"/>
        </a:p>
      </dsp:txBody>
      <dsp:txXfrm>
        <a:off x="1562768" y="2565844"/>
        <a:ext cx="3353123" cy="2732474"/>
      </dsp:txXfrm>
    </dsp:sp>
    <dsp:sp modelId="{328F0194-3260-480A-971A-0E86AEC5ABC8}">
      <dsp:nvSpPr>
        <dsp:cNvPr id="0" name=""/>
        <dsp:cNvSpPr/>
      </dsp:nvSpPr>
      <dsp:spPr>
        <a:xfrm rot="20700000">
          <a:off x="3482229" y="171252"/>
          <a:ext cx="3580083" cy="346463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3">
              <a:satMod val="175000"/>
              <a:alpha val="40000"/>
            </a:schemeClr>
          </a:glow>
        </a:effectLst>
        <a:scene3d>
          <a:camera prst="obliqueBottom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 O aluno entre 6 e 7 anos, muitas vezes apresenta dificuldade em entender a visão vertical e oblíqua, considerando que no seu cotidiano ele tem uma visão lateral dos elementos que compõem o espaço geográfico</a:t>
          </a:r>
          <a:endParaRPr lang="pt-BR" sz="1300" b="1" kern="1200" dirty="0"/>
        </a:p>
      </dsp:txBody>
      <dsp:txXfrm>
        <a:off x="4274295" y="924299"/>
        <a:ext cx="1995953" cy="1958536"/>
      </dsp:txXfrm>
    </dsp:sp>
    <dsp:sp modelId="{C865BA53-6DAB-4016-916E-C0991F28EC71}">
      <dsp:nvSpPr>
        <dsp:cNvPr id="0" name=""/>
        <dsp:cNvSpPr/>
      </dsp:nvSpPr>
      <dsp:spPr>
        <a:xfrm>
          <a:off x="3951297" y="2757236"/>
          <a:ext cx="4828032" cy="4828032"/>
        </a:xfrm>
        <a:prstGeom prst="circularArrow">
          <a:avLst>
            <a:gd name="adj1" fmla="val 4687"/>
            <a:gd name="adj2" fmla="val 299029"/>
            <a:gd name="adj3" fmla="val 2556741"/>
            <a:gd name="adj4" fmla="val 15776484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bliqueBottomLeft"/>
          <a:lightRig rig="threePt" dir="t"/>
        </a:scene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CBD92-D7A5-4225-8FCA-C282E76893E5}">
      <dsp:nvSpPr>
        <dsp:cNvPr id="0" name=""/>
        <dsp:cNvSpPr/>
      </dsp:nvSpPr>
      <dsp:spPr>
        <a:xfrm>
          <a:off x="1530760" y="1833810"/>
          <a:ext cx="3507867" cy="35078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bliqueBottomLeft"/>
          <a:lightRig rig="threePt" dir="t"/>
        </a:scene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9FA84C-6752-4B81-9590-E5A5BAA8102F}">
      <dsp:nvSpPr>
        <dsp:cNvPr id="0" name=""/>
        <dsp:cNvSpPr/>
      </dsp:nvSpPr>
      <dsp:spPr>
        <a:xfrm>
          <a:off x="2931337" y="-40475"/>
          <a:ext cx="3782187" cy="378218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bliqueBottomLeft"/>
          <a:lightRig rig="threePt" dir="t"/>
        </a:scene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65A553-6963-48E6-BE9A-B04A124CF791}">
      <dsp:nvSpPr>
        <dsp:cNvPr id="0" name=""/>
        <dsp:cNvSpPr/>
      </dsp:nvSpPr>
      <dsp:spPr>
        <a:xfrm>
          <a:off x="1874" y="0"/>
          <a:ext cx="2916983" cy="66437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900" kern="1200" dirty="0" smtClean="0"/>
            <a:t>Visão de cima</a:t>
          </a:r>
          <a:endParaRPr lang="pt-BR" sz="4900" kern="1200" dirty="0"/>
        </a:p>
      </dsp:txBody>
      <dsp:txXfrm>
        <a:off x="1874" y="2657484"/>
        <a:ext cx="2916983" cy="2657484"/>
      </dsp:txXfrm>
    </dsp:sp>
    <dsp:sp modelId="{A21CA927-5A5F-4DF4-B34D-657FE39110DE}">
      <dsp:nvSpPr>
        <dsp:cNvPr id="0" name=""/>
        <dsp:cNvSpPr/>
      </dsp:nvSpPr>
      <dsp:spPr>
        <a:xfrm>
          <a:off x="354188" y="398622"/>
          <a:ext cx="2212355" cy="221235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275B9B-2B2A-49B1-B79B-D5EEF2FAC119}">
      <dsp:nvSpPr>
        <dsp:cNvPr id="0" name=""/>
        <dsp:cNvSpPr/>
      </dsp:nvSpPr>
      <dsp:spPr>
        <a:xfrm>
          <a:off x="3006367" y="0"/>
          <a:ext cx="2916983" cy="66437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900" kern="1200" dirty="0" smtClean="0"/>
            <a:t>Visão de lado</a:t>
          </a:r>
          <a:endParaRPr lang="pt-BR" sz="4900" kern="1200" dirty="0"/>
        </a:p>
      </dsp:txBody>
      <dsp:txXfrm>
        <a:off x="3006367" y="2657484"/>
        <a:ext cx="2916983" cy="2657484"/>
      </dsp:txXfrm>
    </dsp:sp>
    <dsp:sp modelId="{169F930C-CD66-4B3A-AF00-C29712FE21EA}">
      <dsp:nvSpPr>
        <dsp:cNvPr id="0" name=""/>
        <dsp:cNvSpPr/>
      </dsp:nvSpPr>
      <dsp:spPr>
        <a:xfrm>
          <a:off x="3358681" y="398622"/>
          <a:ext cx="2212355" cy="221235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60160D-8EFF-49EE-9EA6-C2372D8FCD4D}">
      <dsp:nvSpPr>
        <dsp:cNvPr id="0" name=""/>
        <dsp:cNvSpPr/>
      </dsp:nvSpPr>
      <dsp:spPr>
        <a:xfrm>
          <a:off x="6010860" y="0"/>
          <a:ext cx="2916983" cy="66437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900" kern="1200" dirty="0" smtClean="0"/>
            <a:t>Visão oblíqua</a:t>
          </a:r>
          <a:endParaRPr lang="pt-BR" sz="4900" kern="1200" dirty="0"/>
        </a:p>
      </dsp:txBody>
      <dsp:txXfrm>
        <a:off x="6010860" y="2657484"/>
        <a:ext cx="2916983" cy="2657484"/>
      </dsp:txXfrm>
    </dsp:sp>
    <dsp:sp modelId="{D8EB0203-DB7B-4DFA-A9C2-FE3DFA97D905}">
      <dsp:nvSpPr>
        <dsp:cNvPr id="0" name=""/>
        <dsp:cNvSpPr/>
      </dsp:nvSpPr>
      <dsp:spPr>
        <a:xfrm>
          <a:off x="6363173" y="398622"/>
          <a:ext cx="2212355" cy="2212355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B23967-BA11-47DD-9059-8461E29CB13D}">
      <dsp:nvSpPr>
        <dsp:cNvPr id="0" name=""/>
        <dsp:cNvSpPr/>
      </dsp:nvSpPr>
      <dsp:spPr>
        <a:xfrm>
          <a:off x="357188" y="5314968"/>
          <a:ext cx="8215340" cy="996556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5AB59-1507-4A51-8AAE-CDFFD3ABA523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AFB37-E916-416B-8400-3463A16B47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6AFB37-E916-416B-8400-3463A16B47BB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1" name="Espaço Reservado par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1" name="Espaço Reservado para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7" name="Espaço Reservado par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8751B41-A975-4792-885D-7240A7B8DE6B}" type="datetimeFigureOut">
              <a:rPr lang="pt-BR" smtClean="0"/>
              <a:pPr/>
              <a:t>08/05/2013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5B01523-571A-4A33-8971-18F20930E8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2457466"/>
          </a:xfrm>
        </p:spPr>
        <p:txBody>
          <a:bodyPr>
            <a:noAutofit/>
          </a:bodyPr>
          <a:lstStyle/>
          <a:p>
            <a:r>
              <a:rPr lang="pt-BR" sz="6000" dirty="0" smtClean="0">
                <a:latin typeface="Playbill" pitchFamily="82" charset="0"/>
              </a:rPr>
              <a:t>A GEOGRAFIA E O USO DA LINGUAGEM CARTOGRÁFICA NA </a:t>
            </a:r>
            <a:br>
              <a:rPr lang="pt-BR" sz="6000" dirty="0" smtClean="0">
                <a:latin typeface="Playbill" pitchFamily="82" charset="0"/>
              </a:rPr>
            </a:br>
            <a:r>
              <a:rPr lang="pt-BR" sz="6000" dirty="0" smtClean="0">
                <a:latin typeface="Playbill" pitchFamily="82" charset="0"/>
              </a:rPr>
              <a:t>EDUCAÇÃO BÁSICA </a:t>
            </a:r>
            <a:endParaRPr lang="pt-BR" sz="6000" dirty="0">
              <a:latin typeface="Playbill" pitchFamily="8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>
                <a:latin typeface="Andalus" pitchFamily="18" charset="-78"/>
                <a:cs typeface="Andalus" pitchFamily="18" charset="-78"/>
              </a:rPr>
              <a:t>Conteúdos, Métodos e Práticas do </a:t>
            </a:r>
            <a:r>
              <a:rPr lang="pt-BR" dirty="0" smtClean="0">
                <a:latin typeface="Andalus" pitchFamily="18" charset="-78"/>
                <a:cs typeface="Andalus" pitchFamily="18" charset="-78"/>
              </a:rPr>
              <a:t>Ensino de História e Geografia</a:t>
            </a:r>
            <a:endParaRPr lang="pt-BR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214282" y="214290"/>
          <a:ext cx="8929718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as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571480"/>
            <a:ext cx="6042318" cy="2078560"/>
          </a:xfrm>
          <a:prstGeom prst="rect">
            <a:avLst/>
          </a:prstGeom>
          <a:noFill/>
        </p:spPr>
      </p:pic>
      <p:graphicFrame>
        <p:nvGraphicFramePr>
          <p:cNvPr id="4" name="Diagrama 3"/>
          <p:cNvGraphicFramePr/>
          <p:nvPr/>
        </p:nvGraphicFramePr>
        <p:xfrm>
          <a:off x="1428728" y="2857496"/>
          <a:ext cx="6096000" cy="3817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.bp.blogspot.com/-evcyZ6ydiOM/TdGNE4vMyiI/AAAAAAAAABM/GyqKbEosCzQ/s1600/Slide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revistas.ceurban.com/numero6/artigos/albertosousa_files/image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06156"/>
            <a:ext cx="6357982" cy="629467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3929066"/>
            <a:ext cx="2728479" cy="27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500042"/>
            <a:ext cx="7572428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CaixaDeTexto 3"/>
          <p:cNvSpPr txBox="1"/>
          <p:nvPr/>
        </p:nvSpPr>
        <p:spPr>
          <a:xfrm>
            <a:off x="2786050" y="1214422"/>
            <a:ext cx="5214974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Desenhe a cadeira com as perspectivas relacionadas a seguir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28604"/>
            <a:ext cx="25812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1142984"/>
            <a:ext cx="128587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357166"/>
            <a:ext cx="2667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1357298"/>
            <a:ext cx="12763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58" y="3571876"/>
            <a:ext cx="26193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5786" y="4572008"/>
            <a:ext cx="1524002" cy="147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43372" y="3643314"/>
            <a:ext cx="26289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714876" y="4500569"/>
            <a:ext cx="1500198" cy="1669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/>
        </p:nvGraphicFramePr>
        <p:xfrm>
          <a:off x="285720" y="285728"/>
          <a:ext cx="8572560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/>
        </p:nvGraphicFramePr>
        <p:xfrm>
          <a:off x="428596" y="428604"/>
          <a:ext cx="8358246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571472" y="357166"/>
          <a:ext cx="8286808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0" y="214290"/>
          <a:ext cx="8929718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42844" y="285728"/>
          <a:ext cx="8715436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299</TotalTime>
  <Words>615</Words>
  <Application>Microsoft Office PowerPoint</Application>
  <PresentationFormat>Apresentação na tela (4:3)</PresentationFormat>
  <Paragraphs>38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Opulento</vt:lpstr>
      <vt:lpstr>A GEOGRAFIA E O USO DA LINGUAGEM CARTOGRÁFICA NA  EDUCAÇÃO BÁSICA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GEOGRAFIA E O USO DA LINGUAGEM CARTOGRÁFICA NA  EDUCAÇÃO BÁSICA</dc:title>
  <dc:creator>Herbert</dc:creator>
  <cp:lastModifiedBy>Herbert</cp:lastModifiedBy>
  <cp:revision>17</cp:revision>
  <dcterms:created xsi:type="dcterms:W3CDTF">2011-09-06T17:57:31Z</dcterms:created>
  <dcterms:modified xsi:type="dcterms:W3CDTF">2013-05-08T14:30:17Z</dcterms:modified>
</cp:coreProperties>
</file>