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73" r:id="rId4"/>
    <p:sldId id="274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16BE73-87CB-428F-8982-1F9BAAB9A206}" type="doc">
      <dgm:prSet loTypeId="urn:microsoft.com/office/officeart/2005/8/layout/target1" loCatId="relationship" qsTypeId="urn:microsoft.com/office/officeart/2005/8/quickstyle/3d2" qsCatId="3D" csTypeId="urn:microsoft.com/office/officeart/2005/8/colors/accent2_3" csCatId="accent2" phldr="1"/>
      <dgm:spPr/>
    </dgm:pt>
    <dgm:pt modelId="{D7505AAE-B626-41BC-B551-C1BB502310E5}">
      <dgm:prSet phldrT="[Texto]"/>
      <dgm:spPr/>
      <dgm:t>
        <a:bodyPr/>
        <a:lstStyle/>
        <a:p>
          <a:r>
            <a:rPr lang="pt-BR" dirty="0" smtClean="0"/>
            <a:t>Municipal</a:t>
          </a:r>
          <a:endParaRPr lang="pt-BR" dirty="0"/>
        </a:p>
      </dgm:t>
    </dgm:pt>
    <dgm:pt modelId="{AB2A1F99-3F1A-42C8-B8E6-73D7A7E1D4E2}" type="parTrans" cxnId="{8BF7A217-0820-4927-8F4A-892F28EB7C00}">
      <dgm:prSet/>
      <dgm:spPr/>
      <dgm:t>
        <a:bodyPr/>
        <a:lstStyle/>
        <a:p>
          <a:endParaRPr lang="pt-BR"/>
        </a:p>
      </dgm:t>
    </dgm:pt>
    <dgm:pt modelId="{9FA695B7-E477-4EA9-AE23-F73F85B56029}" type="sibTrans" cxnId="{8BF7A217-0820-4927-8F4A-892F28EB7C00}">
      <dgm:prSet/>
      <dgm:spPr/>
      <dgm:t>
        <a:bodyPr/>
        <a:lstStyle/>
        <a:p>
          <a:endParaRPr lang="pt-BR"/>
        </a:p>
      </dgm:t>
    </dgm:pt>
    <dgm:pt modelId="{C596BF82-F62F-4E05-A88B-46FA03298E24}">
      <dgm:prSet phldrT="[Texto]"/>
      <dgm:spPr/>
      <dgm:t>
        <a:bodyPr/>
        <a:lstStyle/>
        <a:p>
          <a:r>
            <a:rPr lang="pt-BR" dirty="0" smtClean="0"/>
            <a:t>Estadual</a:t>
          </a:r>
          <a:endParaRPr lang="pt-BR" dirty="0"/>
        </a:p>
      </dgm:t>
    </dgm:pt>
    <dgm:pt modelId="{39E18AAC-BD72-4BD6-9444-9D29B1B49EF7}" type="parTrans" cxnId="{310FBCD4-A69E-4CA8-AB93-9BA670C55B3E}">
      <dgm:prSet/>
      <dgm:spPr/>
      <dgm:t>
        <a:bodyPr/>
        <a:lstStyle/>
        <a:p>
          <a:endParaRPr lang="pt-BR"/>
        </a:p>
      </dgm:t>
    </dgm:pt>
    <dgm:pt modelId="{56CC1F3D-CC9D-450A-9100-B78B4946941E}" type="sibTrans" cxnId="{310FBCD4-A69E-4CA8-AB93-9BA670C55B3E}">
      <dgm:prSet/>
      <dgm:spPr/>
      <dgm:t>
        <a:bodyPr/>
        <a:lstStyle/>
        <a:p>
          <a:endParaRPr lang="pt-BR"/>
        </a:p>
      </dgm:t>
    </dgm:pt>
    <dgm:pt modelId="{D13B6320-3B09-4F94-A41D-D84731DFF5DC}">
      <dgm:prSet phldrT="[Texto]"/>
      <dgm:spPr/>
      <dgm:t>
        <a:bodyPr/>
        <a:lstStyle/>
        <a:p>
          <a:r>
            <a:rPr lang="pt-BR" dirty="0" smtClean="0"/>
            <a:t>Federal</a:t>
          </a:r>
          <a:endParaRPr lang="pt-BR" dirty="0"/>
        </a:p>
      </dgm:t>
    </dgm:pt>
    <dgm:pt modelId="{6F608BAB-8424-41E4-8869-1EA58D8F1983}" type="parTrans" cxnId="{B3325DA3-4710-4929-BCE3-1B8861773068}">
      <dgm:prSet/>
      <dgm:spPr/>
      <dgm:t>
        <a:bodyPr/>
        <a:lstStyle/>
        <a:p>
          <a:endParaRPr lang="pt-BR"/>
        </a:p>
      </dgm:t>
    </dgm:pt>
    <dgm:pt modelId="{C4D84728-5745-4116-886D-084419B18ABA}" type="sibTrans" cxnId="{B3325DA3-4710-4929-BCE3-1B8861773068}">
      <dgm:prSet/>
      <dgm:spPr/>
      <dgm:t>
        <a:bodyPr/>
        <a:lstStyle/>
        <a:p>
          <a:endParaRPr lang="pt-BR"/>
        </a:p>
      </dgm:t>
    </dgm:pt>
    <dgm:pt modelId="{328C0BB0-EF30-4732-A59A-236CFE0318C9}" type="pres">
      <dgm:prSet presAssocID="{1216BE73-87CB-428F-8982-1F9BAAB9A206}" presName="composite" presStyleCnt="0">
        <dgm:presLayoutVars>
          <dgm:chMax val="5"/>
          <dgm:dir/>
          <dgm:resizeHandles val="exact"/>
        </dgm:presLayoutVars>
      </dgm:prSet>
      <dgm:spPr/>
    </dgm:pt>
    <dgm:pt modelId="{DC788F8D-CC89-472D-86B4-70383BAC4FC2}" type="pres">
      <dgm:prSet presAssocID="{D7505AAE-B626-41BC-B551-C1BB502310E5}" presName="circle1" presStyleLbl="lnNode1" presStyleIdx="0" presStyleCnt="3"/>
      <dgm:spPr/>
    </dgm:pt>
    <dgm:pt modelId="{F339F5DF-4B50-4722-B718-C093673E09BF}" type="pres">
      <dgm:prSet presAssocID="{D7505AAE-B626-41BC-B551-C1BB502310E5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D5D358D-C8D8-4B89-962D-F7FDC607550A}" type="pres">
      <dgm:prSet presAssocID="{D7505AAE-B626-41BC-B551-C1BB502310E5}" presName="line1" presStyleLbl="callout" presStyleIdx="0" presStyleCnt="6"/>
      <dgm:spPr/>
    </dgm:pt>
    <dgm:pt modelId="{34B3DBF5-18A5-41B0-953E-6CC9262D95E6}" type="pres">
      <dgm:prSet presAssocID="{D7505AAE-B626-41BC-B551-C1BB502310E5}" presName="d1" presStyleLbl="callout" presStyleIdx="1" presStyleCnt="6"/>
      <dgm:spPr/>
    </dgm:pt>
    <dgm:pt modelId="{13ADC615-E301-4BD4-8EB0-1C62ECAE1AEF}" type="pres">
      <dgm:prSet presAssocID="{C596BF82-F62F-4E05-A88B-46FA03298E24}" presName="circle2" presStyleLbl="lnNode1" presStyleIdx="1" presStyleCnt="3"/>
      <dgm:spPr/>
    </dgm:pt>
    <dgm:pt modelId="{79FB6347-F8B4-4B1C-8FB0-EF4E5832664E}" type="pres">
      <dgm:prSet presAssocID="{C596BF82-F62F-4E05-A88B-46FA03298E24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DA5E50-A092-4912-8C61-7729DE99163C}" type="pres">
      <dgm:prSet presAssocID="{C596BF82-F62F-4E05-A88B-46FA03298E24}" presName="line2" presStyleLbl="callout" presStyleIdx="2" presStyleCnt="6"/>
      <dgm:spPr/>
    </dgm:pt>
    <dgm:pt modelId="{289A3A5A-57C6-4C37-8530-079E723F7C0C}" type="pres">
      <dgm:prSet presAssocID="{C596BF82-F62F-4E05-A88B-46FA03298E24}" presName="d2" presStyleLbl="callout" presStyleIdx="3" presStyleCnt="6"/>
      <dgm:spPr/>
    </dgm:pt>
    <dgm:pt modelId="{B5C663F6-9E14-49A0-AA86-953D87C0ED0F}" type="pres">
      <dgm:prSet presAssocID="{D13B6320-3B09-4F94-A41D-D84731DFF5DC}" presName="circle3" presStyleLbl="lnNode1" presStyleIdx="2" presStyleCnt="3"/>
      <dgm:spPr/>
    </dgm:pt>
    <dgm:pt modelId="{9728502C-FD47-4AC6-9370-004BE7FC3102}" type="pres">
      <dgm:prSet presAssocID="{D13B6320-3B09-4F94-A41D-D84731DFF5DC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3A9F00-812A-40F7-9EA0-F0FBE75D2EB8}" type="pres">
      <dgm:prSet presAssocID="{D13B6320-3B09-4F94-A41D-D84731DFF5DC}" presName="line3" presStyleLbl="callout" presStyleIdx="4" presStyleCnt="6"/>
      <dgm:spPr/>
    </dgm:pt>
    <dgm:pt modelId="{1DA40E2F-5985-4B8B-845A-10810F80BC63}" type="pres">
      <dgm:prSet presAssocID="{D13B6320-3B09-4F94-A41D-D84731DFF5DC}" presName="d3" presStyleLbl="callout" presStyleIdx="5" presStyleCnt="6"/>
      <dgm:spPr/>
    </dgm:pt>
  </dgm:ptLst>
  <dgm:cxnLst>
    <dgm:cxn modelId="{20ADD5FA-9DE4-4858-BE63-8EA94D285A41}" type="presOf" srcId="{D13B6320-3B09-4F94-A41D-D84731DFF5DC}" destId="{9728502C-FD47-4AC6-9370-004BE7FC3102}" srcOrd="0" destOrd="0" presId="urn:microsoft.com/office/officeart/2005/8/layout/target1"/>
    <dgm:cxn modelId="{8BF7A217-0820-4927-8F4A-892F28EB7C00}" srcId="{1216BE73-87CB-428F-8982-1F9BAAB9A206}" destId="{D7505AAE-B626-41BC-B551-C1BB502310E5}" srcOrd="0" destOrd="0" parTransId="{AB2A1F99-3F1A-42C8-B8E6-73D7A7E1D4E2}" sibTransId="{9FA695B7-E477-4EA9-AE23-F73F85B56029}"/>
    <dgm:cxn modelId="{310FBCD4-A69E-4CA8-AB93-9BA670C55B3E}" srcId="{1216BE73-87CB-428F-8982-1F9BAAB9A206}" destId="{C596BF82-F62F-4E05-A88B-46FA03298E24}" srcOrd="1" destOrd="0" parTransId="{39E18AAC-BD72-4BD6-9444-9D29B1B49EF7}" sibTransId="{56CC1F3D-CC9D-450A-9100-B78B4946941E}"/>
    <dgm:cxn modelId="{ECCB2845-5EA8-4216-8788-47C285364E18}" type="presOf" srcId="{C596BF82-F62F-4E05-A88B-46FA03298E24}" destId="{79FB6347-F8B4-4B1C-8FB0-EF4E5832664E}" srcOrd="0" destOrd="0" presId="urn:microsoft.com/office/officeart/2005/8/layout/target1"/>
    <dgm:cxn modelId="{B3325DA3-4710-4929-BCE3-1B8861773068}" srcId="{1216BE73-87CB-428F-8982-1F9BAAB9A206}" destId="{D13B6320-3B09-4F94-A41D-D84731DFF5DC}" srcOrd="2" destOrd="0" parTransId="{6F608BAB-8424-41E4-8869-1EA58D8F1983}" sibTransId="{C4D84728-5745-4116-886D-084419B18ABA}"/>
    <dgm:cxn modelId="{3D7415BB-C294-41DB-A17E-321E85F1ACFC}" type="presOf" srcId="{1216BE73-87CB-428F-8982-1F9BAAB9A206}" destId="{328C0BB0-EF30-4732-A59A-236CFE0318C9}" srcOrd="0" destOrd="0" presId="urn:microsoft.com/office/officeart/2005/8/layout/target1"/>
    <dgm:cxn modelId="{48C8345D-A280-43C0-895C-57D1EB5D9FFF}" type="presOf" srcId="{D7505AAE-B626-41BC-B551-C1BB502310E5}" destId="{F339F5DF-4B50-4722-B718-C093673E09BF}" srcOrd="0" destOrd="0" presId="urn:microsoft.com/office/officeart/2005/8/layout/target1"/>
    <dgm:cxn modelId="{934B8FB4-F747-499C-86A4-8D68508B7D50}" type="presParOf" srcId="{328C0BB0-EF30-4732-A59A-236CFE0318C9}" destId="{DC788F8D-CC89-472D-86B4-70383BAC4FC2}" srcOrd="0" destOrd="0" presId="urn:microsoft.com/office/officeart/2005/8/layout/target1"/>
    <dgm:cxn modelId="{92384F50-7473-48DC-A1C7-DF1745DB4DD2}" type="presParOf" srcId="{328C0BB0-EF30-4732-A59A-236CFE0318C9}" destId="{F339F5DF-4B50-4722-B718-C093673E09BF}" srcOrd="1" destOrd="0" presId="urn:microsoft.com/office/officeart/2005/8/layout/target1"/>
    <dgm:cxn modelId="{4734E866-190A-49AE-A349-9A21F51DFE3F}" type="presParOf" srcId="{328C0BB0-EF30-4732-A59A-236CFE0318C9}" destId="{7D5D358D-C8D8-4B89-962D-F7FDC607550A}" srcOrd="2" destOrd="0" presId="urn:microsoft.com/office/officeart/2005/8/layout/target1"/>
    <dgm:cxn modelId="{5E66415B-EC4F-4209-BBA5-A0D465E1A969}" type="presParOf" srcId="{328C0BB0-EF30-4732-A59A-236CFE0318C9}" destId="{34B3DBF5-18A5-41B0-953E-6CC9262D95E6}" srcOrd="3" destOrd="0" presId="urn:microsoft.com/office/officeart/2005/8/layout/target1"/>
    <dgm:cxn modelId="{679A00D0-7F23-460C-AE64-2AA5592DF5A5}" type="presParOf" srcId="{328C0BB0-EF30-4732-A59A-236CFE0318C9}" destId="{13ADC615-E301-4BD4-8EB0-1C62ECAE1AEF}" srcOrd="4" destOrd="0" presId="urn:microsoft.com/office/officeart/2005/8/layout/target1"/>
    <dgm:cxn modelId="{C4F362AF-F1D1-4D76-9202-5F28DA8FB294}" type="presParOf" srcId="{328C0BB0-EF30-4732-A59A-236CFE0318C9}" destId="{79FB6347-F8B4-4B1C-8FB0-EF4E5832664E}" srcOrd="5" destOrd="0" presId="urn:microsoft.com/office/officeart/2005/8/layout/target1"/>
    <dgm:cxn modelId="{FC4BD911-32C6-4CC1-A683-156BDABA0A88}" type="presParOf" srcId="{328C0BB0-EF30-4732-A59A-236CFE0318C9}" destId="{43DA5E50-A092-4912-8C61-7729DE99163C}" srcOrd="6" destOrd="0" presId="urn:microsoft.com/office/officeart/2005/8/layout/target1"/>
    <dgm:cxn modelId="{C095207F-827E-4664-BC44-99B790612DB1}" type="presParOf" srcId="{328C0BB0-EF30-4732-A59A-236CFE0318C9}" destId="{289A3A5A-57C6-4C37-8530-079E723F7C0C}" srcOrd="7" destOrd="0" presId="urn:microsoft.com/office/officeart/2005/8/layout/target1"/>
    <dgm:cxn modelId="{F1B97878-604B-4CB5-B627-4CCD8787F0E5}" type="presParOf" srcId="{328C0BB0-EF30-4732-A59A-236CFE0318C9}" destId="{B5C663F6-9E14-49A0-AA86-953D87C0ED0F}" srcOrd="8" destOrd="0" presId="urn:microsoft.com/office/officeart/2005/8/layout/target1"/>
    <dgm:cxn modelId="{46991239-DFD7-4AD6-83E4-8EDE24FDC71B}" type="presParOf" srcId="{328C0BB0-EF30-4732-A59A-236CFE0318C9}" destId="{9728502C-FD47-4AC6-9370-004BE7FC3102}" srcOrd="9" destOrd="0" presId="urn:microsoft.com/office/officeart/2005/8/layout/target1"/>
    <dgm:cxn modelId="{01AD9775-14C6-4360-AD7F-69BB19BD3DFF}" type="presParOf" srcId="{328C0BB0-EF30-4732-A59A-236CFE0318C9}" destId="{CB3A9F00-812A-40F7-9EA0-F0FBE75D2EB8}" srcOrd="10" destOrd="0" presId="urn:microsoft.com/office/officeart/2005/8/layout/target1"/>
    <dgm:cxn modelId="{2E940980-E9EF-49D9-AB53-76A5FBCB43DD}" type="presParOf" srcId="{328C0BB0-EF30-4732-A59A-236CFE0318C9}" destId="{1DA40E2F-5985-4B8B-845A-10810F80BC63}" srcOrd="11" destOrd="0" presId="urn:microsoft.com/office/officeart/2005/8/layout/target1"/>
  </dgm:cxnLst>
  <dgm:bg>
    <a:solidFill>
      <a:schemeClr val="accent2">
        <a:lumMod val="5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D5315AD-0D5C-48D2-8F12-8F98F4D4F6CD}" type="doc">
      <dgm:prSet loTypeId="urn:microsoft.com/office/officeart/2005/8/layout/hierarchy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E85D12F1-383B-41AE-874F-1F3AF2CB2E48}">
      <dgm:prSet phldrT="[Texto]"/>
      <dgm:spPr/>
      <dgm:t>
        <a:bodyPr/>
        <a:lstStyle/>
        <a:p>
          <a:r>
            <a:rPr lang="pt-BR" b="1" dirty="0" smtClean="0"/>
            <a:t>Aspectos dinâmicos </a:t>
          </a:r>
          <a:endParaRPr lang="pt-BR" b="1" dirty="0"/>
        </a:p>
      </dgm:t>
    </dgm:pt>
    <dgm:pt modelId="{C47D1C49-ECDC-4280-BBF5-AF2C8D6ED7F2}" type="parTrans" cxnId="{909C9ADC-A8F7-4C03-A2AF-6AD9488E386B}">
      <dgm:prSet/>
      <dgm:spPr/>
      <dgm:t>
        <a:bodyPr/>
        <a:lstStyle/>
        <a:p>
          <a:endParaRPr lang="pt-BR"/>
        </a:p>
      </dgm:t>
    </dgm:pt>
    <dgm:pt modelId="{DB72247B-7C1B-4351-9C95-C744FC3A0F24}" type="sibTrans" cxnId="{909C9ADC-A8F7-4C03-A2AF-6AD9488E386B}">
      <dgm:prSet/>
      <dgm:spPr/>
      <dgm:t>
        <a:bodyPr/>
        <a:lstStyle/>
        <a:p>
          <a:endParaRPr lang="pt-BR"/>
        </a:p>
      </dgm:t>
    </dgm:pt>
    <dgm:pt modelId="{4631E82A-9D97-4E8A-A480-6BA0143B02D3}">
      <dgm:prSet phldrT="[Texto]"/>
      <dgm:spPr>
        <a:scene3d>
          <a:camera prst="orthographicFront"/>
          <a:lightRig rig="flat" dir="t"/>
        </a:scene3d>
        <a:sp3d z="190500" extrusionH="12700" prstMaterial="plastic">
          <a:bevelT w="50800" h="50800"/>
        </a:sp3d>
      </dgm:spPr>
      <dgm:t>
        <a:bodyPr/>
        <a:lstStyle/>
        <a:p>
          <a:r>
            <a:rPr lang="pt-BR" b="1" dirty="0" smtClean="0"/>
            <a:t>Teoria dialética</a:t>
          </a:r>
          <a:endParaRPr lang="pt-BR" b="1" dirty="0"/>
        </a:p>
      </dgm:t>
    </dgm:pt>
    <dgm:pt modelId="{BBDE6867-8771-456C-A328-4BD3538312BD}" type="parTrans" cxnId="{057710EC-712E-4BF7-8524-21A51A7FF81C}">
      <dgm:prSet/>
      <dgm:spPr/>
      <dgm:t>
        <a:bodyPr/>
        <a:lstStyle/>
        <a:p>
          <a:endParaRPr lang="pt-BR"/>
        </a:p>
      </dgm:t>
    </dgm:pt>
    <dgm:pt modelId="{A58E56E5-6DB2-4E1B-BB6B-FCD8C4FB6F95}" type="sibTrans" cxnId="{057710EC-712E-4BF7-8524-21A51A7FF81C}">
      <dgm:prSet/>
      <dgm:spPr/>
      <dgm:t>
        <a:bodyPr/>
        <a:lstStyle/>
        <a:p>
          <a:endParaRPr lang="pt-BR"/>
        </a:p>
      </dgm:t>
    </dgm:pt>
    <dgm:pt modelId="{F353E5D9-6839-4BAD-8937-FC0047EFC61F}">
      <dgm:prSet phldrT="[Texto]"/>
      <dgm:spPr/>
      <dgm:t>
        <a:bodyPr/>
        <a:lstStyle/>
        <a:p>
          <a:r>
            <a:rPr lang="pt-BR" b="1" dirty="0" smtClean="0"/>
            <a:t>Aceita o conflito</a:t>
          </a:r>
          <a:r>
            <a:rPr lang="pt-BR" dirty="0" smtClean="0"/>
            <a:t>,</a:t>
          </a:r>
          <a:endParaRPr lang="pt-BR" dirty="0"/>
        </a:p>
      </dgm:t>
    </dgm:pt>
    <dgm:pt modelId="{E505CBDC-C293-4643-B326-6A0BF62A727E}" type="parTrans" cxnId="{C7E8C380-AD20-4B05-B018-9DC69B2EBE2B}">
      <dgm:prSet/>
      <dgm:spPr/>
      <dgm:t>
        <a:bodyPr/>
        <a:lstStyle/>
        <a:p>
          <a:endParaRPr lang="pt-BR"/>
        </a:p>
      </dgm:t>
    </dgm:pt>
    <dgm:pt modelId="{A70174ED-1617-432D-A760-E8455F605580}" type="sibTrans" cxnId="{C7E8C380-AD20-4B05-B018-9DC69B2EBE2B}">
      <dgm:prSet/>
      <dgm:spPr/>
      <dgm:t>
        <a:bodyPr/>
        <a:lstStyle/>
        <a:p>
          <a:endParaRPr lang="pt-BR"/>
        </a:p>
      </dgm:t>
    </dgm:pt>
    <dgm:pt modelId="{A00815C1-4534-4A8C-AD96-D0F2DBE57EEF}">
      <dgm:prSet phldrT="[Texto]"/>
      <dgm:spPr/>
      <dgm:t>
        <a:bodyPr/>
        <a:lstStyle/>
        <a:p>
          <a:r>
            <a:rPr lang="pt-BR" b="1" dirty="0" smtClean="0"/>
            <a:t>As contradições,</a:t>
          </a:r>
          <a:endParaRPr lang="pt-BR" b="1" dirty="0"/>
        </a:p>
      </dgm:t>
    </dgm:pt>
    <dgm:pt modelId="{51147658-98EA-4A51-A800-CB202A011271}" type="parTrans" cxnId="{C4ADB410-3CFB-456D-9315-49BD737E0AC6}">
      <dgm:prSet/>
      <dgm:spPr/>
      <dgm:t>
        <a:bodyPr/>
        <a:lstStyle/>
        <a:p>
          <a:endParaRPr lang="pt-BR"/>
        </a:p>
      </dgm:t>
    </dgm:pt>
    <dgm:pt modelId="{2447D7DA-F1ED-41DC-88D1-D06BDF6D06BF}" type="sibTrans" cxnId="{C4ADB410-3CFB-456D-9315-49BD737E0AC6}">
      <dgm:prSet/>
      <dgm:spPr/>
      <dgm:t>
        <a:bodyPr/>
        <a:lstStyle/>
        <a:p>
          <a:endParaRPr lang="pt-BR"/>
        </a:p>
      </dgm:t>
    </dgm:pt>
    <dgm:pt modelId="{8C5DFBA7-36C1-4F8B-AA9A-87B7DDD4DC9D}">
      <dgm:prSet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Não as nega.</a:t>
          </a:r>
          <a:endParaRPr lang="pt-BR" b="1" dirty="0">
            <a:solidFill>
              <a:schemeClr val="bg1"/>
            </a:solidFill>
          </a:endParaRPr>
        </a:p>
      </dgm:t>
    </dgm:pt>
    <dgm:pt modelId="{C8246E40-3157-4C67-A17D-FBCDDD698A94}" type="parTrans" cxnId="{56200FAB-2CE2-4F17-9716-8990E6D92E42}">
      <dgm:prSet/>
      <dgm:spPr/>
      <dgm:t>
        <a:bodyPr/>
        <a:lstStyle/>
        <a:p>
          <a:endParaRPr lang="pt-BR"/>
        </a:p>
      </dgm:t>
    </dgm:pt>
    <dgm:pt modelId="{F8C3B36D-9A4B-4808-9915-913873E12E0E}" type="sibTrans" cxnId="{56200FAB-2CE2-4F17-9716-8990E6D92E42}">
      <dgm:prSet/>
      <dgm:spPr/>
      <dgm:t>
        <a:bodyPr/>
        <a:lstStyle/>
        <a:p>
          <a:endParaRPr lang="pt-BR"/>
        </a:p>
      </dgm:t>
    </dgm:pt>
    <dgm:pt modelId="{A4548748-221A-4CC9-BEEF-C81748D9B804}">
      <dgm:prSet/>
      <dgm:spPr/>
      <dgm:t>
        <a:bodyPr/>
        <a:lstStyle/>
        <a:p>
          <a:r>
            <a:rPr lang="pt-BR" b="1" dirty="0" smtClean="0"/>
            <a:t>Trabalha mediante a participação coletiva.</a:t>
          </a:r>
          <a:endParaRPr lang="pt-BR" b="1" dirty="0"/>
        </a:p>
      </dgm:t>
    </dgm:pt>
    <dgm:pt modelId="{97DBFF62-D47A-46CF-AC47-1BFF109EC11F}" type="parTrans" cxnId="{CB995277-6127-4579-BE8D-7DF68CCD5C20}">
      <dgm:prSet/>
      <dgm:spPr/>
      <dgm:t>
        <a:bodyPr/>
        <a:lstStyle/>
        <a:p>
          <a:endParaRPr lang="pt-BR"/>
        </a:p>
      </dgm:t>
    </dgm:pt>
    <dgm:pt modelId="{9F1C506B-708B-4C3B-A6D3-5BCE1AD03B9A}" type="sibTrans" cxnId="{CB995277-6127-4579-BE8D-7DF68CCD5C20}">
      <dgm:prSet/>
      <dgm:spPr/>
      <dgm:t>
        <a:bodyPr/>
        <a:lstStyle/>
        <a:p>
          <a:endParaRPr lang="pt-BR"/>
        </a:p>
      </dgm:t>
    </dgm:pt>
    <dgm:pt modelId="{7516B9CA-114F-489A-954E-215AF3688ABC}" type="pres">
      <dgm:prSet presAssocID="{6D5315AD-0D5C-48D2-8F12-8F98F4D4F6C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19D465CC-5A57-48C8-9D76-055C82D3AF64}" type="pres">
      <dgm:prSet presAssocID="{E85D12F1-383B-41AE-874F-1F3AF2CB2E48}" presName="hierRoot1" presStyleCnt="0"/>
      <dgm:spPr/>
    </dgm:pt>
    <dgm:pt modelId="{8AE29069-D7A5-4527-A556-B7B022EA609B}" type="pres">
      <dgm:prSet presAssocID="{E85D12F1-383B-41AE-874F-1F3AF2CB2E48}" presName="composite" presStyleCnt="0"/>
      <dgm:spPr/>
    </dgm:pt>
    <dgm:pt modelId="{1CB3513E-9E19-4205-AB05-7607BBD03A98}" type="pres">
      <dgm:prSet presAssocID="{E85D12F1-383B-41AE-874F-1F3AF2CB2E48}" presName="background" presStyleLbl="node0" presStyleIdx="0" presStyleCnt="1"/>
      <dgm:spPr/>
    </dgm:pt>
    <dgm:pt modelId="{9ECE8DA4-7455-453D-9654-D7875FDA31BF}" type="pres">
      <dgm:prSet presAssocID="{E85D12F1-383B-41AE-874F-1F3AF2CB2E48}" presName="text" presStyleLbl="fgAcc0" presStyleIdx="0" presStyleCnt="1" custLinFactNeighborX="-5354" custLinFactNeighborY="-8045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25DA93A-AF3A-4A2A-97D1-02E503183F87}" type="pres">
      <dgm:prSet presAssocID="{E85D12F1-383B-41AE-874F-1F3AF2CB2E48}" presName="hierChild2" presStyleCnt="0"/>
      <dgm:spPr/>
    </dgm:pt>
    <dgm:pt modelId="{54AD0F80-79FB-4E03-9E7D-B1F97C947DCC}" type="pres">
      <dgm:prSet presAssocID="{BBDE6867-8771-456C-A328-4BD3538312BD}" presName="Name10" presStyleLbl="parChTrans1D2" presStyleIdx="0" presStyleCnt="1"/>
      <dgm:spPr/>
      <dgm:t>
        <a:bodyPr/>
        <a:lstStyle/>
        <a:p>
          <a:endParaRPr lang="pt-BR"/>
        </a:p>
      </dgm:t>
    </dgm:pt>
    <dgm:pt modelId="{444A281A-B629-46F0-B8BB-C1AE3304876A}" type="pres">
      <dgm:prSet presAssocID="{4631E82A-9D97-4E8A-A480-6BA0143B02D3}" presName="hierRoot2" presStyleCnt="0"/>
      <dgm:spPr/>
    </dgm:pt>
    <dgm:pt modelId="{11AED6A6-7DCB-4333-8BD6-9A5229A4FB25}" type="pres">
      <dgm:prSet presAssocID="{4631E82A-9D97-4E8A-A480-6BA0143B02D3}" presName="composite2" presStyleCnt="0"/>
      <dgm:spPr/>
    </dgm:pt>
    <dgm:pt modelId="{2482AC95-8CF9-404A-9F03-C3568BFA55ED}" type="pres">
      <dgm:prSet presAssocID="{4631E82A-9D97-4E8A-A480-6BA0143B02D3}" presName="background2" presStyleLbl="node2" presStyleIdx="0" presStyleCnt="1"/>
      <dgm:spPr/>
    </dgm:pt>
    <dgm:pt modelId="{C077E2D3-9E3F-456F-A235-6C7AD851FFC2}" type="pres">
      <dgm:prSet presAssocID="{4631E82A-9D97-4E8A-A480-6BA0143B02D3}" presName="text2" presStyleLbl="fgAcc2" presStyleIdx="0" presStyleCnt="1" custLinFactNeighborX="-5354" custLinFactNeighborY="-7594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4307957-4621-4DE1-91B4-43AAC60FB6E9}" type="pres">
      <dgm:prSet presAssocID="{4631E82A-9D97-4E8A-A480-6BA0143B02D3}" presName="hierChild3" presStyleCnt="0"/>
      <dgm:spPr/>
    </dgm:pt>
    <dgm:pt modelId="{BEAE90B3-0A88-40F9-B134-A9F3681AFB76}" type="pres">
      <dgm:prSet presAssocID="{E505CBDC-C293-4643-B326-6A0BF62A727E}" presName="Name17" presStyleLbl="parChTrans1D3" presStyleIdx="0" presStyleCnt="4"/>
      <dgm:spPr/>
      <dgm:t>
        <a:bodyPr/>
        <a:lstStyle/>
        <a:p>
          <a:endParaRPr lang="pt-BR"/>
        </a:p>
      </dgm:t>
    </dgm:pt>
    <dgm:pt modelId="{7BDFF708-9497-4865-8858-9D18FA091998}" type="pres">
      <dgm:prSet presAssocID="{F353E5D9-6839-4BAD-8937-FC0047EFC61F}" presName="hierRoot3" presStyleCnt="0"/>
      <dgm:spPr/>
    </dgm:pt>
    <dgm:pt modelId="{7C9E541E-F7EF-43B8-B2E9-EEB9A64DF574}" type="pres">
      <dgm:prSet presAssocID="{F353E5D9-6839-4BAD-8937-FC0047EFC61F}" presName="composite3" presStyleCnt="0"/>
      <dgm:spPr/>
    </dgm:pt>
    <dgm:pt modelId="{83DA89E5-9FBB-48C5-93EA-6AEC46E5523F}" type="pres">
      <dgm:prSet presAssocID="{F353E5D9-6839-4BAD-8937-FC0047EFC61F}" presName="background3" presStyleLbl="node3" presStyleIdx="0" presStyleCnt="4"/>
      <dgm:spPr/>
    </dgm:pt>
    <dgm:pt modelId="{965BA354-7BBF-4CD7-884A-525556C5992D}" type="pres">
      <dgm:prSet presAssocID="{F353E5D9-6839-4BAD-8937-FC0047EFC61F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3A75656-D912-4135-B643-BFFBD8696506}" type="pres">
      <dgm:prSet presAssocID="{F353E5D9-6839-4BAD-8937-FC0047EFC61F}" presName="hierChild4" presStyleCnt="0"/>
      <dgm:spPr/>
    </dgm:pt>
    <dgm:pt modelId="{A9139000-B338-4451-9954-F4045FD32062}" type="pres">
      <dgm:prSet presAssocID="{51147658-98EA-4A51-A800-CB202A011271}" presName="Name17" presStyleLbl="parChTrans1D3" presStyleIdx="1" presStyleCnt="4"/>
      <dgm:spPr/>
      <dgm:t>
        <a:bodyPr/>
        <a:lstStyle/>
        <a:p>
          <a:endParaRPr lang="pt-BR"/>
        </a:p>
      </dgm:t>
    </dgm:pt>
    <dgm:pt modelId="{6A6D1591-57B9-4F25-A824-06E0DEF0758A}" type="pres">
      <dgm:prSet presAssocID="{A00815C1-4534-4A8C-AD96-D0F2DBE57EEF}" presName="hierRoot3" presStyleCnt="0"/>
      <dgm:spPr/>
    </dgm:pt>
    <dgm:pt modelId="{48FFE551-0ACE-4F21-946B-1ED1161C79FC}" type="pres">
      <dgm:prSet presAssocID="{A00815C1-4534-4A8C-AD96-D0F2DBE57EEF}" presName="composite3" presStyleCnt="0"/>
      <dgm:spPr/>
    </dgm:pt>
    <dgm:pt modelId="{25D3B477-20D2-4730-BEF3-12A065E9F2CA}" type="pres">
      <dgm:prSet presAssocID="{A00815C1-4534-4A8C-AD96-D0F2DBE57EEF}" presName="background3" presStyleLbl="node3" presStyleIdx="1" presStyleCnt="4"/>
      <dgm:spPr/>
    </dgm:pt>
    <dgm:pt modelId="{F23F7BDC-10B5-4AE1-83AA-9AB6157A0850}" type="pres">
      <dgm:prSet presAssocID="{A00815C1-4534-4A8C-AD96-D0F2DBE57EEF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EAC21A9-8DA3-42A1-AB5B-B68051C03049}" type="pres">
      <dgm:prSet presAssocID="{A00815C1-4534-4A8C-AD96-D0F2DBE57EEF}" presName="hierChild4" presStyleCnt="0"/>
      <dgm:spPr/>
    </dgm:pt>
    <dgm:pt modelId="{00072C67-37AE-4AB0-A5D4-C08F04273690}" type="pres">
      <dgm:prSet presAssocID="{C8246E40-3157-4C67-A17D-FBCDDD698A94}" presName="Name17" presStyleLbl="parChTrans1D3" presStyleIdx="2" presStyleCnt="4"/>
      <dgm:spPr/>
      <dgm:t>
        <a:bodyPr/>
        <a:lstStyle/>
        <a:p>
          <a:endParaRPr lang="pt-BR"/>
        </a:p>
      </dgm:t>
    </dgm:pt>
    <dgm:pt modelId="{A17DC354-F159-4387-A0C5-E1D237CE1823}" type="pres">
      <dgm:prSet presAssocID="{8C5DFBA7-36C1-4F8B-AA9A-87B7DDD4DC9D}" presName="hierRoot3" presStyleCnt="0"/>
      <dgm:spPr/>
    </dgm:pt>
    <dgm:pt modelId="{A4F0C44C-A716-45A6-9248-3590FFA1B267}" type="pres">
      <dgm:prSet presAssocID="{8C5DFBA7-36C1-4F8B-AA9A-87B7DDD4DC9D}" presName="composite3" presStyleCnt="0"/>
      <dgm:spPr/>
    </dgm:pt>
    <dgm:pt modelId="{28B44AFF-2111-4C8E-9C97-98E522FCF2B5}" type="pres">
      <dgm:prSet presAssocID="{8C5DFBA7-36C1-4F8B-AA9A-87B7DDD4DC9D}" presName="background3" presStyleLbl="node3" presStyleIdx="2" presStyleCnt="4"/>
      <dgm:spPr/>
    </dgm:pt>
    <dgm:pt modelId="{66D5FD33-BB00-4F6B-AA61-E0C9527E2300}" type="pres">
      <dgm:prSet presAssocID="{8C5DFBA7-36C1-4F8B-AA9A-87B7DDD4DC9D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36A6C5F-0B20-480B-BCBE-F92A5751229E}" type="pres">
      <dgm:prSet presAssocID="{8C5DFBA7-36C1-4F8B-AA9A-87B7DDD4DC9D}" presName="hierChild4" presStyleCnt="0"/>
      <dgm:spPr/>
    </dgm:pt>
    <dgm:pt modelId="{86280170-6354-4F81-A0B7-7D3E239F99D9}" type="pres">
      <dgm:prSet presAssocID="{97DBFF62-D47A-46CF-AC47-1BFF109EC11F}" presName="Name17" presStyleLbl="parChTrans1D3" presStyleIdx="3" presStyleCnt="4"/>
      <dgm:spPr/>
      <dgm:t>
        <a:bodyPr/>
        <a:lstStyle/>
        <a:p>
          <a:endParaRPr lang="pt-BR"/>
        </a:p>
      </dgm:t>
    </dgm:pt>
    <dgm:pt modelId="{9EF48A77-B96D-49E2-A756-B173350050E9}" type="pres">
      <dgm:prSet presAssocID="{A4548748-221A-4CC9-BEEF-C81748D9B804}" presName="hierRoot3" presStyleCnt="0"/>
      <dgm:spPr/>
    </dgm:pt>
    <dgm:pt modelId="{D4A01816-2271-43E6-9BD3-00E4231BFB6D}" type="pres">
      <dgm:prSet presAssocID="{A4548748-221A-4CC9-BEEF-C81748D9B804}" presName="composite3" presStyleCnt="0"/>
      <dgm:spPr/>
    </dgm:pt>
    <dgm:pt modelId="{2EA3C29A-F464-4709-A196-82EACF4D51DE}" type="pres">
      <dgm:prSet presAssocID="{A4548748-221A-4CC9-BEEF-C81748D9B804}" presName="background3" presStyleLbl="node3" presStyleIdx="3" presStyleCnt="4"/>
      <dgm:spPr/>
    </dgm:pt>
    <dgm:pt modelId="{866AA02B-CDB3-47D0-9B08-BF504E3570F8}" type="pres">
      <dgm:prSet presAssocID="{A4548748-221A-4CC9-BEEF-C81748D9B804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D5E005D-88F9-4840-8E39-AB83FC6C3540}" type="pres">
      <dgm:prSet presAssocID="{A4548748-221A-4CC9-BEEF-C81748D9B804}" presName="hierChild4" presStyleCnt="0"/>
      <dgm:spPr/>
    </dgm:pt>
  </dgm:ptLst>
  <dgm:cxnLst>
    <dgm:cxn modelId="{12D51CAC-405C-43C5-9E2C-053BE4EC00C4}" type="presOf" srcId="{6D5315AD-0D5C-48D2-8F12-8F98F4D4F6CD}" destId="{7516B9CA-114F-489A-954E-215AF3688ABC}" srcOrd="0" destOrd="0" presId="urn:microsoft.com/office/officeart/2005/8/layout/hierarchy1"/>
    <dgm:cxn modelId="{4D5BDD8A-0214-4146-B3F9-9A88368BB314}" type="presOf" srcId="{E85D12F1-383B-41AE-874F-1F3AF2CB2E48}" destId="{9ECE8DA4-7455-453D-9654-D7875FDA31BF}" srcOrd="0" destOrd="0" presId="urn:microsoft.com/office/officeart/2005/8/layout/hierarchy1"/>
    <dgm:cxn modelId="{BAB71990-3B26-4C41-A0B7-9D2B4433B8DA}" type="presOf" srcId="{A00815C1-4534-4A8C-AD96-D0F2DBE57EEF}" destId="{F23F7BDC-10B5-4AE1-83AA-9AB6157A0850}" srcOrd="0" destOrd="0" presId="urn:microsoft.com/office/officeart/2005/8/layout/hierarchy1"/>
    <dgm:cxn modelId="{B87E3563-F6F8-4D20-83CA-B2B4E8635BDF}" type="presOf" srcId="{4631E82A-9D97-4E8A-A480-6BA0143B02D3}" destId="{C077E2D3-9E3F-456F-A235-6C7AD851FFC2}" srcOrd="0" destOrd="0" presId="urn:microsoft.com/office/officeart/2005/8/layout/hierarchy1"/>
    <dgm:cxn modelId="{909C9ADC-A8F7-4C03-A2AF-6AD9488E386B}" srcId="{6D5315AD-0D5C-48D2-8F12-8F98F4D4F6CD}" destId="{E85D12F1-383B-41AE-874F-1F3AF2CB2E48}" srcOrd="0" destOrd="0" parTransId="{C47D1C49-ECDC-4280-BBF5-AF2C8D6ED7F2}" sibTransId="{DB72247B-7C1B-4351-9C95-C744FC3A0F24}"/>
    <dgm:cxn modelId="{4AD2C745-0DDA-45BF-A304-A41927D1C19D}" type="presOf" srcId="{97DBFF62-D47A-46CF-AC47-1BFF109EC11F}" destId="{86280170-6354-4F81-A0B7-7D3E239F99D9}" srcOrd="0" destOrd="0" presId="urn:microsoft.com/office/officeart/2005/8/layout/hierarchy1"/>
    <dgm:cxn modelId="{C0BB90F7-9C28-406C-B8B1-6F95F4E1F13D}" type="presOf" srcId="{C8246E40-3157-4C67-A17D-FBCDDD698A94}" destId="{00072C67-37AE-4AB0-A5D4-C08F04273690}" srcOrd="0" destOrd="0" presId="urn:microsoft.com/office/officeart/2005/8/layout/hierarchy1"/>
    <dgm:cxn modelId="{C4ADB410-3CFB-456D-9315-49BD737E0AC6}" srcId="{4631E82A-9D97-4E8A-A480-6BA0143B02D3}" destId="{A00815C1-4534-4A8C-AD96-D0F2DBE57EEF}" srcOrd="1" destOrd="0" parTransId="{51147658-98EA-4A51-A800-CB202A011271}" sibTransId="{2447D7DA-F1ED-41DC-88D1-D06BDF6D06BF}"/>
    <dgm:cxn modelId="{EC5E2802-65DA-4F9F-A8A8-E66EFD7B639C}" type="presOf" srcId="{8C5DFBA7-36C1-4F8B-AA9A-87B7DDD4DC9D}" destId="{66D5FD33-BB00-4F6B-AA61-E0C9527E2300}" srcOrd="0" destOrd="0" presId="urn:microsoft.com/office/officeart/2005/8/layout/hierarchy1"/>
    <dgm:cxn modelId="{C7E8C380-AD20-4B05-B018-9DC69B2EBE2B}" srcId="{4631E82A-9D97-4E8A-A480-6BA0143B02D3}" destId="{F353E5D9-6839-4BAD-8937-FC0047EFC61F}" srcOrd="0" destOrd="0" parTransId="{E505CBDC-C293-4643-B326-6A0BF62A727E}" sibTransId="{A70174ED-1617-432D-A760-E8455F605580}"/>
    <dgm:cxn modelId="{CB995277-6127-4579-BE8D-7DF68CCD5C20}" srcId="{4631E82A-9D97-4E8A-A480-6BA0143B02D3}" destId="{A4548748-221A-4CC9-BEEF-C81748D9B804}" srcOrd="3" destOrd="0" parTransId="{97DBFF62-D47A-46CF-AC47-1BFF109EC11F}" sibTransId="{9F1C506B-708B-4C3B-A6D3-5BCE1AD03B9A}"/>
    <dgm:cxn modelId="{E03C1326-F48E-4AE7-B5F8-8CE286F377D5}" type="presOf" srcId="{E505CBDC-C293-4643-B326-6A0BF62A727E}" destId="{BEAE90B3-0A88-40F9-B134-A9F3681AFB76}" srcOrd="0" destOrd="0" presId="urn:microsoft.com/office/officeart/2005/8/layout/hierarchy1"/>
    <dgm:cxn modelId="{898D56E0-2831-4874-94E8-115A192CFD15}" type="presOf" srcId="{51147658-98EA-4A51-A800-CB202A011271}" destId="{A9139000-B338-4451-9954-F4045FD32062}" srcOrd="0" destOrd="0" presId="urn:microsoft.com/office/officeart/2005/8/layout/hierarchy1"/>
    <dgm:cxn modelId="{FF8D99D4-1A25-4536-860D-2F320BAD84AD}" type="presOf" srcId="{BBDE6867-8771-456C-A328-4BD3538312BD}" destId="{54AD0F80-79FB-4E03-9E7D-B1F97C947DCC}" srcOrd="0" destOrd="0" presId="urn:microsoft.com/office/officeart/2005/8/layout/hierarchy1"/>
    <dgm:cxn modelId="{9206F6E5-9691-4FFA-8AF2-F217D8CA8464}" type="presOf" srcId="{A4548748-221A-4CC9-BEEF-C81748D9B804}" destId="{866AA02B-CDB3-47D0-9B08-BF504E3570F8}" srcOrd="0" destOrd="0" presId="urn:microsoft.com/office/officeart/2005/8/layout/hierarchy1"/>
    <dgm:cxn modelId="{C966ED5B-D0ED-4166-8EE4-8EEA96BE5C3E}" type="presOf" srcId="{F353E5D9-6839-4BAD-8937-FC0047EFC61F}" destId="{965BA354-7BBF-4CD7-884A-525556C5992D}" srcOrd="0" destOrd="0" presId="urn:microsoft.com/office/officeart/2005/8/layout/hierarchy1"/>
    <dgm:cxn modelId="{057710EC-712E-4BF7-8524-21A51A7FF81C}" srcId="{E85D12F1-383B-41AE-874F-1F3AF2CB2E48}" destId="{4631E82A-9D97-4E8A-A480-6BA0143B02D3}" srcOrd="0" destOrd="0" parTransId="{BBDE6867-8771-456C-A328-4BD3538312BD}" sibTransId="{A58E56E5-6DB2-4E1B-BB6B-FCD8C4FB6F95}"/>
    <dgm:cxn modelId="{56200FAB-2CE2-4F17-9716-8990E6D92E42}" srcId="{4631E82A-9D97-4E8A-A480-6BA0143B02D3}" destId="{8C5DFBA7-36C1-4F8B-AA9A-87B7DDD4DC9D}" srcOrd="2" destOrd="0" parTransId="{C8246E40-3157-4C67-A17D-FBCDDD698A94}" sibTransId="{F8C3B36D-9A4B-4808-9915-913873E12E0E}"/>
    <dgm:cxn modelId="{64383A6E-B0CA-4124-8CB5-649981786612}" type="presParOf" srcId="{7516B9CA-114F-489A-954E-215AF3688ABC}" destId="{19D465CC-5A57-48C8-9D76-055C82D3AF64}" srcOrd="0" destOrd="0" presId="urn:microsoft.com/office/officeart/2005/8/layout/hierarchy1"/>
    <dgm:cxn modelId="{A9AF79E2-8160-426C-BD9F-19E718D0C55A}" type="presParOf" srcId="{19D465CC-5A57-48C8-9D76-055C82D3AF64}" destId="{8AE29069-D7A5-4527-A556-B7B022EA609B}" srcOrd="0" destOrd="0" presId="urn:microsoft.com/office/officeart/2005/8/layout/hierarchy1"/>
    <dgm:cxn modelId="{A18CBF80-3840-4566-B205-73E5E7B5D8E5}" type="presParOf" srcId="{8AE29069-D7A5-4527-A556-B7B022EA609B}" destId="{1CB3513E-9E19-4205-AB05-7607BBD03A98}" srcOrd="0" destOrd="0" presId="urn:microsoft.com/office/officeart/2005/8/layout/hierarchy1"/>
    <dgm:cxn modelId="{EF4FAF08-68AE-482A-8DCF-36F99A281127}" type="presParOf" srcId="{8AE29069-D7A5-4527-A556-B7B022EA609B}" destId="{9ECE8DA4-7455-453D-9654-D7875FDA31BF}" srcOrd="1" destOrd="0" presId="urn:microsoft.com/office/officeart/2005/8/layout/hierarchy1"/>
    <dgm:cxn modelId="{F2937937-E021-40B0-8D7D-2C72A1E3F62E}" type="presParOf" srcId="{19D465CC-5A57-48C8-9D76-055C82D3AF64}" destId="{E25DA93A-AF3A-4A2A-97D1-02E503183F87}" srcOrd="1" destOrd="0" presId="urn:microsoft.com/office/officeart/2005/8/layout/hierarchy1"/>
    <dgm:cxn modelId="{76F118CA-F5AF-4DDF-ADCB-C9D2C5749725}" type="presParOf" srcId="{E25DA93A-AF3A-4A2A-97D1-02E503183F87}" destId="{54AD0F80-79FB-4E03-9E7D-B1F97C947DCC}" srcOrd="0" destOrd="0" presId="urn:microsoft.com/office/officeart/2005/8/layout/hierarchy1"/>
    <dgm:cxn modelId="{58D1E832-B379-4886-AE44-DB6EDB73CBA0}" type="presParOf" srcId="{E25DA93A-AF3A-4A2A-97D1-02E503183F87}" destId="{444A281A-B629-46F0-B8BB-C1AE3304876A}" srcOrd="1" destOrd="0" presId="urn:microsoft.com/office/officeart/2005/8/layout/hierarchy1"/>
    <dgm:cxn modelId="{ED626188-D000-4AD4-A2AD-230700678E99}" type="presParOf" srcId="{444A281A-B629-46F0-B8BB-C1AE3304876A}" destId="{11AED6A6-7DCB-4333-8BD6-9A5229A4FB25}" srcOrd="0" destOrd="0" presId="urn:microsoft.com/office/officeart/2005/8/layout/hierarchy1"/>
    <dgm:cxn modelId="{4185CCF0-3386-4467-8709-5A02D195B981}" type="presParOf" srcId="{11AED6A6-7DCB-4333-8BD6-9A5229A4FB25}" destId="{2482AC95-8CF9-404A-9F03-C3568BFA55ED}" srcOrd="0" destOrd="0" presId="urn:microsoft.com/office/officeart/2005/8/layout/hierarchy1"/>
    <dgm:cxn modelId="{D39D9F01-82B5-4A89-821B-36C395A8BEBB}" type="presParOf" srcId="{11AED6A6-7DCB-4333-8BD6-9A5229A4FB25}" destId="{C077E2D3-9E3F-456F-A235-6C7AD851FFC2}" srcOrd="1" destOrd="0" presId="urn:microsoft.com/office/officeart/2005/8/layout/hierarchy1"/>
    <dgm:cxn modelId="{447C48BC-5927-4FFF-B4D5-3082B8F787D8}" type="presParOf" srcId="{444A281A-B629-46F0-B8BB-C1AE3304876A}" destId="{94307957-4621-4DE1-91B4-43AAC60FB6E9}" srcOrd="1" destOrd="0" presId="urn:microsoft.com/office/officeart/2005/8/layout/hierarchy1"/>
    <dgm:cxn modelId="{EDF15B53-8661-4143-9671-1A89EEA33AD8}" type="presParOf" srcId="{94307957-4621-4DE1-91B4-43AAC60FB6E9}" destId="{BEAE90B3-0A88-40F9-B134-A9F3681AFB76}" srcOrd="0" destOrd="0" presId="urn:microsoft.com/office/officeart/2005/8/layout/hierarchy1"/>
    <dgm:cxn modelId="{81319B2D-63D9-470F-8421-A40FEF785E40}" type="presParOf" srcId="{94307957-4621-4DE1-91B4-43AAC60FB6E9}" destId="{7BDFF708-9497-4865-8858-9D18FA091998}" srcOrd="1" destOrd="0" presId="urn:microsoft.com/office/officeart/2005/8/layout/hierarchy1"/>
    <dgm:cxn modelId="{1FE579B2-0AAA-49C8-8925-929D63ED206C}" type="presParOf" srcId="{7BDFF708-9497-4865-8858-9D18FA091998}" destId="{7C9E541E-F7EF-43B8-B2E9-EEB9A64DF574}" srcOrd="0" destOrd="0" presId="urn:microsoft.com/office/officeart/2005/8/layout/hierarchy1"/>
    <dgm:cxn modelId="{C73F13B8-E267-4474-B081-C5CBB0F19299}" type="presParOf" srcId="{7C9E541E-F7EF-43B8-B2E9-EEB9A64DF574}" destId="{83DA89E5-9FBB-48C5-93EA-6AEC46E5523F}" srcOrd="0" destOrd="0" presId="urn:microsoft.com/office/officeart/2005/8/layout/hierarchy1"/>
    <dgm:cxn modelId="{54B1906A-C7F1-43F6-A5D4-8A79E71DB52D}" type="presParOf" srcId="{7C9E541E-F7EF-43B8-B2E9-EEB9A64DF574}" destId="{965BA354-7BBF-4CD7-884A-525556C5992D}" srcOrd="1" destOrd="0" presId="urn:microsoft.com/office/officeart/2005/8/layout/hierarchy1"/>
    <dgm:cxn modelId="{2FE3882B-88DF-4FAA-BE4D-92A2BC5E8B94}" type="presParOf" srcId="{7BDFF708-9497-4865-8858-9D18FA091998}" destId="{C3A75656-D912-4135-B643-BFFBD8696506}" srcOrd="1" destOrd="0" presId="urn:microsoft.com/office/officeart/2005/8/layout/hierarchy1"/>
    <dgm:cxn modelId="{BF679FAA-A1C0-47E6-A673-6D1B3B54474E}" type="presParOf" srcId="{94307957-4621-4DE1-91B4-43AAC60FB6E9}" destId="{A9139000-B338-4451-9954-F4045FD32062}" srcOrd="2" destOrd="0" presId="urn:microsoft.com/office/officeart/2005/8/layout/hierarchy1"/>
    <dgm:cxn modelId="{9C3169B2-A8C4-4FA9-BE60-3E18A970801E}" type="presParOf" srcId="{94307957-4621-4DE1-91B4-43AAC60FB6E9}" destId="{6A6D1591-57B9-4F25-A824-06E0DEF0758A}" srcOrd="3" destOrd="0" presId="urn:microsoft.com/office/officeart/2005/8/layout/hierarchy1"/>
    <dgm:cxn modelId="{6B547015-0772-4614-AA8B-73F14E067602}" type="presParOf" srcId="{6A6D1591-57B9-4F25-A824-06E0DEF0758A}" destId="{48FFE551-0ACE-4F21-946B-1ED1161C79FC}" srcOrd="0" destOrd="0" presId="urn:microsoft.com/office/officeart/2005/8/layout/hierarchy1"/>
    <dgm:cxn modelId="{899A2640-FF8E-4C26-93FA-C21F6DF93BB2}" type="presParOf" srcId="{48FFE551-0ACE-4F21-946B-1ED1161C79FC}" destId="{25D3B477-20D2-4730-BEF3-12A065E9F2CA}" srcOrd="0" destOrd="0" presId="urn:microsoft.com/office/officeart/2005/8/layout/hierarchy1"/>
    <dgm:cxn modelId="{3E694D6E-7FFD-43A2-8724-EAC259AC1570}" type="presParOf" srcId="{48FFE551-0ACE-4F21-946B-1ED1161C79FC}" destId="{F23F7BDC-10B5-4AE1-83AA-9AB6157A0850}" srcOrd="1" destOrd="0" presId="urn:microsoft.com/office/officeart/2005/8/layout/hierarchy1"/>
    <dgm:cxn modelId="{1BD4A42E-D66F-4CEC-861F-206A52495DD6}" type="presParOf" srcId="{6A6D1591-57B9-4F25-A824-06E0DEF0758A}" destId="{9EAC21A9-8DA3-42A1-AB5B-B68051C03049}" srcOrd="1" destOrd="0" presId="urn:microsoft.com/office/officeart/2005/8/layout/hierarchy1"/>
    <dgm:cxn modelId="{03D604A5-155D-4E76-ACEC-F66CE571F303}" type="presParOf" srcId="{94307957-4621-4DE1-91B4-43AAC60FB6E9}" destId="{00072C67-37AE-4AB0-A5D4-C08F04273690}" srcOrd="4" destOrd="0" presId="urn:microsoft.com/office/officeart/2005/8/layout/hierarchy1"/>
    <dgm:cxn modelId="{32BB52A3-A32D-4491-B82F-5ED13EED1646}" type="presParOf" srcId="{94307957-4621-4DE1-91B4-43AAC60FB6E9}" destId="{A17DC354-F159-4387-A0C5-E1D237CE1823}" srcOrd="5" destOrd="0" presId="urn:microsoft.com/office/officeart/2005/8/layout/hierarchy1"/>
    <dgm:cxn modelId="{BCA055B2-E40A-45F6-BE5F-F97E300293FF}" type="presParOf" srcId="{A17DC354-F159-4387-A0C5-E1D237CE1823}" destId="{A4F0C44C-A716-45A6-9248-3590FFA1B267}" srcOrd="0" destOrd="0" presId="urn:microsoft.com/office/officeart/2005/8/layout/hierarchy1"/>
    <dgm:cxn modelId="{825A8DCC-D9FF-4F9C-BCBB-BFFA93C3B6E2}" type="presParOf" srcId="{A4F0C44C-A716-45A6-9248-3590FFA1B267}" destId="{28B44AFF-2111-4C8E-9C97-98E522FCF2B5}" srcOrd="0" destOrd="0" presId="urn:microsoft.com/office/officeart/2005/8/layout/hierarchy1"/>
    <dgm:cxn modelId="{0C5E6E4A-6771-4795-BBE5-E09114C1A68D}" type="presParOf" srcId="{A4F0C44C-A716-45A6-9248-3590FFA1B267}" destId="{66D5FD33-BB00-4F6B-AA61-E0C9527E2300}" srcOrd="1" destOrd="0" presId="urn:microsoft.com/office/officeart/2005/8/layout/hierarchy1"/>
    <dgm:cxn modelId="{8D0A835F-BE3E-45EB-9267-64730BFBFEF8}" type="presParOf" srcId="{A17DC354-F159-4387-A0C5-E1D237CE1823}" destId="{936A6C5F-0B20-480B-BCBE-F92A5751229E}" srcOrd="1" destOrd="0" presId="urn:microsoft.com/office/officeart/2005/8/layout/hierarchy1"/>
    <dgm:cxn modelId="{589D7C92-203F-46D8-8747-304ED5597F44}" type="presParOf" srcId="{94307957-4621-4DE1-91B4-43AAC60FB6E9}" destId="{86280170-6354-4F81-A0B7-7D3E239F99D9}" srcOrd="6" destOrd="0" presId="urn:microsoft.com/office/officeart/2005/8/layout/hierarchy1"/>
    <dgm:cxn modelId="{340C3D0F-0518-46D3-BF8E-3E1F3A53276F}" type="presParOf" srcId="{94307957-4621-4DE1-91B4-43AAC60FB6E9}" destId="{9EF48A77-B96D-49E2-A756-B173350050E9}" srcOrd="7" destOrd="0" presId="urn:microsoft.com/office/officeart/2005/8/layout/hierarchy1"/>
    <dgm:cxn modelId="{8665206C-E917-4E94-85A7-8E8F203DE735}" type="presParOf" srcId="{9EF48A77-B96D-49E2-A756-B173350050E9}" destId="{D4A01816-2271-43E6-9BD3-00E4231BFB6D}" srcOrd="0" destOrd="0" presId="urn:microsoft.com/office/officeart/2005/8/layout/hierarchy1"/>
    <dgm:cxn modelId="{C356581A-D84D-4819-8942-A1BFBEA0648B}" type="presParOf" srcId="{D4A01816-2271-43E6-9BD3-00E4231BFB6D}" destId="{2EA3C29A-F464-4709-A196-82EACF4D51DE}" srcOrd="0" destOrd="0" presId="urn:microsoft.com/office/officeart/2005/8/layout/hierarchy1"/>
    <dgm:cxn modelId="{23F6400D-8C7A-40D3-ACA0-1DC10A7797CE}" type="presParOf" srcId="{D4A01816-2271-43E6-9BD3-00E4231BFB6D}" destId="{866AA02B-CDB3-47D0-9B08-BF504E3570F8}" srcOrd="1" destOrd="0" presId="urn:microsoft.com/office/officeart/2005/8/layout/hierarchy1"/>
    <dgm:cxn modelId="{F017842E-F271-41FE-911F-76CF18FAC737}" type="presParOf" srcId="{9EF48A77-B96D-49E2-A756-B173350050E9}" destId="{2D5E005D-88F9-4840-8E39-AB83FC6C354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849CDFA-F995-4D72-8E5C-51FB24CC284E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B2114FBB-EDE1-42FB-9D4F-F3FC97AC5A17}">
      <dgm:prSet phldrT="[Texto]"/>
      <dgm:spPr>
        <a:solidFill>
          <a:schemeClr val="bg2">
            <a:lumMod val="75000"/>
          </a:schemeClr>
        </a:solidFill>
        <a:effectLst>
          <a:softEdge rad="127000"/>
        </a:effectLst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dirty="0" smtClean="0"/>
            <a:t>Relações sistêmicas</a:t>
          </a:r>
          <a:endParaRPr lang="pt-BR" dirty="0"/>
        </a:p>
      </dgm:t>
    </dgm:pt>
    <dgm:pt modelId="{A93D8053-363D-4941-AE61-EE23A3B22538}" type="parTrans" cxnId="{49A30B16-8409-4D4E-90D6-B0FE8D66396B}">
      <dgm:prSet/>
      <dgm:spPr/>
      <dgm:t>
        <a:bodyPr/>
        <a:lstStyle/>
        <a:p>
          <a:endParaRPr lang="pt-BR"/>
        </a:p>
      </dgm:t>
    </dgm:pt>
    <dgm:pt modelId="{38B3DD0A-1063-4630-8257-7164BC4704EB}" type="sibTrans" cxnId="{49A30B16-8409-4D4E-90D6-B0FE8D66396B}">
      <dgm:prSet/>
      <dgm:spPr/>
      <dgm:t>
        <a:bodyPr/>
        <a:lstStyle/>
        <a:p>
          <a:endParaRPr lang="pt-BR"/>
        </a:p>
      </dgm:t>
    </dgm:pt>
    <dgm:pt modelId="{E3FD4BC7-8581-4955-81E5-1285FFD99354}">
      <dgm:prSet phldrT="[Texto]" custT="1"/>
      <dgm:spPr>
        <a:solidFill>
          <a:schemeClr val="accent2">
            <a:lumMod val="50000"/>
          </a:schemeClr>
        </a:soli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sz="3600" dirty="0" smtClean="0"/>
            <a:t>dinâmicas</a:t>
          </a:r>
          <a:endParaRPr lang="pt-BR" sz="3600" dirty="0"/>
        </a:p>
      </dgm:t>
    </dgm:pt>
    <dgm:pt modelId="{BFD8BA82-6FFD-4FDD-B618-AB4881B410CF}" type="parTrans" cxnId="{C1F765D1-68F0-4F45-902E-A51848EAAD59}">
      <dgm:prSet/>
      <dgm:spPr/>
      <dgm:t>
        <a:bodyPr/>
        <a:lstStyle/>
        <a:p>
          <a:endParaRPr lang="pt-BR"/>
        </a:p>
      </dgm:t>
    </dgm:pt>
    <dgm:pt modelId="{291B2039-CBBB-474E-89B0-97D81C4D2CFB}" type="sibTrans" cxnId="{C1F765D1-68F0-4F45-902E-A51848EAAD59}">
      <dgm:prSet/>
      <dgm:spPr/>
      <dgm:t>
        <a:bodyPr/>
        <a:lstStyle/>
        <a:p>
          <a:endParaRPr lang="pt-BR"/>
        </a:p>
      </dgm:t>
    </dgm:pt>
    <dgm:pt modelId="{3E48AB88-6927-4B85-81A7-4A4D46727F1D}">
      <dgm:prSet phldrT="[Texto]" custT="1"/>
      <dgm:spPr>
        <a:solidFill>
          <a:schemeClr val="tx2">
            <a:lumMod val="10000"/>
          </a:schemeClr>
        </a:soli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sz="2400" dirty="0" smtClean="0"/>
            <a:t>abertas</a:t>
          </a:r>
          <a:endParaRPr lang="pt-BR" sz="2400" dirty="0"/>
        </a:p>
      </dgm:t>
    </dgm:pt>
    <dgm:pt modelId="{537607C4-FE73-4A92-B7EE-D2E86573E19C}" type="parTrans" cxnId="{D8A7BED5-0E8B-4EFC-9098-278CA99C089B}">
      <dgm:prSet/>
      <dgm:spPr/>
      <dgm:t>
        <a:bodyPr/>
        <a:lstStyle/>
        <a:p>
          <a:endParaRPr lang="pt-BR"/>
        </a:p>
      </dgm:t>
    </dgm:pt>
    <dgm:pt modelId="{064EAE45-CAD6-402F-8AAD-6DA1378AB31B}" type="sibTrans" cxnId="{D8A7BED5-0E8B-4EFC-9098-278CA99C089B}">
      <dgm:prSet/>
      <dgm:spPr/>
      <dgm:t>
        <a:bodyPr/>
        <a:lstStyle/>
        <a:p>
          <a:endParaRPr lang="pt-BR"/>
        </a:p>
      </dgm:t>
    </dgm:pt>
    <dgm:pt modelId="{0A6A0A2C-0A18-4386-82D2-70B0A88CE24B}">
      <dgm:prSet phldrT="[Texto]" custT="1"/>
      <dgm:spPr>
        <a:solidFill>
          <a:schemeClr val="tx2">
            <a:lumMod val="10000"/>
          </a:schemeClr>
        </a:soli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sz="2400" dirty="0" smtClean="0"/>
            <a:t>fechadas</a:t>
          </a:r>
          <a:endParaRPr lang="pt-BR" sz="2400" dirty="0"/>
        </a:p>
      </dgm:t>
    </dgm:pt>
    <dgm:pt modelId="{F6D3A2CB-C4F8-4A1B-8753-AEC28B1311B4}" type="parTrans" cxnId="{ED4667A0-6922-449E-B3B3-ACEA054EBA2C}">
      <dgm:prSet/>
      <dgm:spPr/>
      <dgm:t>
        <a:bodyPr/>
        <a:lstStyle/>
        <a:p>
          <a:endParaRPr lang="pt-BR"/>
        </a:p>
      </dgm:t>
    </dgm:pt>
    <dgm:pt modelId="{968846E0-5E3B-420A-9683-C15B8529E110}" type="sibTrans" cxnId="{ED4667A0-6922-449E-B3B3-ACEA054EBA2C}">
      <dgm:prSet/>
      <dgm:spPr/>
      <dgm:t>
        <a:bodyPr/>
        <a:lstStyle/>
        <a:p>
          <a:endParaRPr lang="pt-BR"/>
        </a:p>
      </dgm:t>
    </dgm:pt>
    <dgm:pt modelId="{D1943D80-D84E-4822-8421-F82542BC3823}">
      <dgm:prSet phldrT="[Texto]" custT="1"/>
      <dgm:spPr>
        <a:solidFill>
          <a:schemeClr val="accent2">
            <a:lumMod val="50000"/>
          </a:schemeClr>
        </a:soli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sz="3600" dirty="0" smtClean="0"/>
            <a:t>adaptativas</a:t>
          </a:r>
          <a:endParaRPr lang="pt-BR" sz="3600" dirty="0"/>
        </a:p>
      </dgm:t>
    </dgm:pt>
    <dgm:pt modelId="{D4756465-FD35-412F-AF63-1DF8572C7F35}" type="parTrans" cxnId="{2F7EB2B1-3DA0-4ECA-855B-6877C77689A4}">
      <dgm:prSet/>
      <dgm:spPr/>
      <dgm:t>
        <a:bodyPr/>
        <a:lstStyle/>
        <a:p>
          <a:endParaRPr lang="pt-BR"/>
        </a:p>
      </dgm:t>
    </dgm:pt>
    <dgm:pt modelId="{7BFCBB25-1F40-4194-87D4-10A44452119F}" type="sibTrans" cxnId="{2F7EB2B1-3DA0-4ECA-855B-6877C77689A4}">
      <dgm:prSet/>
      <dgm:spPr/>
      <dgm:t>
        <a:bodyPr/>
        <a:lstStyle/>
        <a:p>
          <a:endParaRPr lang="pt-BR"/>
        </a:p>
      </dgm:t>
    </dgm:pt>
    <dgm:pt modelId="{BFB87FFA-7E5C-4672-B8C7-A09692F3ABBF}">
      <dgm:prSet phldrT="[Texto]" custT="1"/>
      <dgm:spPr>
        <a:solidFill>
          <a:schemeClr val="tx2">
            <a:lumMod val="10000"/>
          </a:schemeClr>
        </a:soli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sz="2400" dirty="0" smtClean="0"/>
            <a:t>Interna</a:t>
          </a:r>
          <a:endParaRPr lang="pt-BR" sz="2400" dirty="0"/>
        </a:p>
      </dgm:t>
    </dgm:pt>
    <dgm:pt modelId="{E3EF7D43-6B45-4BAD-97FC-D81759BA3F25}" type="parTrans" cxnId="{CFE9C6C6-F609-4F0D-9FD2-95AB7DFFE773}">
      <dgm:prSet/>
      <dgm:spPr/>
      <dgm:t>
        <a:bodyPr/>
        <a:lstStyle/>
        <a:p>
          <a:endParaRPr lang="pt-BR"/>
        </a:p>
      </dgm:t>
    </dgm:pt>
    <dgm:pt modelId="{66E00080-7265-426E-836F-36BD36C20A24}" type="sibTrans" cxnId="{CFE9C6C6-F609-4F0D-9FD2-95AB7DFFE773}">
      <dgm:prSet/>
      <dgm:spPr/>
      <dgm:t>
        <a:bodyPr/>
        <a:lstStyle/>
        <a:p>
          <a:endParaRPr lang="pt-BR"/>
        </a:p>
      </dgm:t>
    </dgm:pt>
    <dgm:pt modelId="{9AC03562-FA8B-47BC-A08D-85FCE5EC8D72}">
      <dgm:prSet/>
      <dgm:spPr>
        <a:solidFill>
          <a:schemeClr val="accent3">
            <a:lumMod val="75000"/>
          </a:schemeClr>
        </a:soli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dirty="0" smtClean="0"/>
            <a:t>Ocorrem </a:t>
          </a:r>
          <a:endParaRPr lang="pt-BR" dirty="0"/>
        </a:p>
      </dgm:t>
    </dgm:pt>
    <dgm:pt modelId="{0DC0E67D-A940-418E-A384-B24E349E8C13}" type="parTrans" cxnId="{86085A3B-CE11-44C9-8CAC-0A4A45CCC216}">
      <dgm:prSet/>
      <dgm:spPr/>
      <dgm:t>
        <a:bodyPr/>
        <a:lstStyle/>
        <a:p>
          <a:endParaRPr lang="pt-BR"/>
        </a:p>
      </dgm:t>
    </dgm:pt>
    <dgm:pt modelId="{18D4591C-05CA-4B5D-8BFD-486F89FD4599}" type="sibTrans" cxnId="{86085A3B-CE11-44C9-8CAC-0A4A45CCC216}">
      <dgm:prSet/>
      <dgm:spPr/>
      <dgm:t>
        <a:bodyPr/>
        <a:lstStyle/>
        <a:p>
          <a:endParaRPr lang="pt-BR"/>
        </a:p>
      </dgm:t>
    </dgm:pt>
    <dgm:pt modelId="{B917A8F4-4B8C-47A3-9FE7-A348DB8D8E07}">
      <dgm:prSet custT="1"/>
      <dgm:spPr>
        <a:solidFill>
          <a:schemeClr val="tx2">
            <a:lumMod val="10000"/>
          </a:schemeClr>
        </a:solidFill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r>
            <a:rPr lang="pt-BR" sz="2000" dirty="0" smtClean="0"/>
            <a:t>ou externamente</a:t>
          </a:r>
          <a:endParaRPr lang="pt-BR" sz="2000" dirty="0"/>
        </a:p>
      </dgm:t>
    </dgm:pt>
    <dgm:pt modelId="{EF593C95-D657-4A0A-871D-38BED3D3663D}" type="parTrans" cxnId="{A0E61837-6FF5-4789-BD3D-92B7F2FB3D51}">
      <dgm:prSet/>
      <dgm:spPr/>
      <dgm:t>
        <a:bodyPr/>
        <a:lstStyle/>
        <a:p>
          <a:endParaRPr lang="pt-BR"/>
        </a:p>
      </dgm:t>
    </dgm:pt>
    <dgm:pt modelId="{0AF5FBE7-1305-4E8E-B67D-206D314C9581}" type="sibTrans" cxnId="{A0E61837-6FF5-4789-BD3D-92B7F2FB3D51}">
      <dgm:prSet/>
      <dgm:spPr/>
      <dgm:t>
        <a:bodyPr/>
        <a:lstStyle/>
        <a:p>
          <a:endParaRPr lang="pt-BR"/>
        </a:p>
      </dgm:t>
    </dgm:pt>
    <dgm:pt modelId="{45540EF1-A977-4957-8434-31707E9D6799}" type="pres">
      <dgm:prSet presAssocID="{3849CDFA-F995-4D72-8E5C-51FB24CC284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59BBE43A-B3ED-45C0-8788-56474E9A7C20}" type="pres">
      <dgm:prSet presAssocID="{B2114FBB-EDE1-42FB-9D4F-F3FC97AC5A17}" presName="vertOn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DBF2B8CE-F967-4893-B7FE-CA4B44870F89}" type="pres">
      <dgm:prSet presAssocID="{B2114FBB-EDE1-42FB-9D4F-F3FC97AC5A1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55C66E9-14A0-43B7-A88F-11A6944FD06D}" type="pres">
      <dgm:prSet presAssocID="{B2114FBB-EDE1-42FB-9D4F-F3FC97AC5A17}" presName="parTransOn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1BFDC3A3-CA48-4AA1-B813-C3CF2E50032B}" type="pres">
      <dgm:prSet presAssocID="{B2114FBB-EDE1-42FB-9D4F-F3FC97AC5A17}" presName="horzOn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917F1DB9-071E-4CB6-94AB-78E5002F0D3D}" type="pres">
      <dgm:prSet presAssocID="{E3FD4BC7-8581-4955-81E5-1285FFD99354}" presName="vert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D2914004-4DD0-4E44-A4EE-FF2AFFB696C1}" type="pres">
      <dgm:prSet presAssocID="{E3FD4BC7-8581-4955-81E5-1285FFD99354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99FD6E3-C394-453B-BA1D-11D4DE458833}" type="pres">
      <dgm:prSet presAssocID="{E3FD4BC7-8581-4955-81E5-1285FFD99354}" presName="parTrans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BBD48835-6AA9-4889-8FFB-C750ADA27B13}" type="pres">
      <dgm:prSet presAssocID="{E3FD4BC7-8581-4955-81E5-1285FFD99354}" presName="horz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6C79AE5E-6C2D-473E-BECB-DF6F100387BD}" type="pres">
      <dgm:prSet presAssocID="{3E48AB88-6927-4B85-81A7-4A4D46727F1D}" presName="vert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DAB4A355-C12E-412C-A8DD-28A0727E8CE0}" type="pres">
      <dgm:prSet presAssocID="{3E48AB88-6927-4B85-81A7-4A4D46727F1D}" presName="txThree" presStyleLbl="node3" presStyleIdx="0" presStyleCnt="4" custScaleX="17418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455D0D9-981D-4500-A84E-5FB7BFD6C665}" type="pres">
      <dgm:prSet presAssocID="{3E48AB88-6927-4B85-81A7-4A4D46727F1D}" presName="horz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024EE817-A6DD-4607-A12B-622BC1FD3968}" type="pres">
      <dgm:prSet presAssocID="{064EAE45-CAD6-402F-8AAD-6DA1378AB31B}" presName="sibSpace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C55A578D-5786-43D4-B33F-8F1711BAEE06}" type="pres">
      <dgm:prSet presAssocID="{0A6A0A2C-0A18-4386-82D2-70B0A88CE24B}" presName="vert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A7EC80B2-EEBE-4887-9E74-61ED7CABE329}" type="pres">
      <dgm:prSet presAssocID="{0A6A0A2C-0A18-4386-82D2-70B0A88CE24B}" presName="txThree" presStyleLbl="node3" presStyleIdx="1" presStyleCnt="4" custScaleX="165569" custLinFactNeighborX="34281" custLinFactNeighborY="-7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E7E0EC1-66C9-42AF-A310-12B7B05183EF}" type="pres">
      <dgm:prSet presAssocID="{0A6A0A2C-0A18-4386-82D2-70B0A88CE24B}" presName="horz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0000C087-5BC9-4BC8-996A-CDB87BBD7C80}" type="pres">
      <dgm:prSet presAssocID="{291B2039-CBBB-474E-89B0-97D81C4D2CFB}" presName="sibSpace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9644119F-95C7-4F5D-804E-3B9002305C54}" type="pres">
      <dgm:prSet presAssocID="{D1943D80-D84E-4822-8421-F82542BC3823}" presName="vert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60D05391-6012-4995-AADB-A59936279A64}" type="pres">
      <dgm:prSet presAssocID="{D1943D80-D84E-4822-8421-F82542BC3823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79AF02C-55D5-4F0E-9B26-A668929B7E51}" type="pres">
      <dgm:prSet presAssocID="{D1943D80-D84E-4822-8421-F82542BC3823}" presName="parTrans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E3A8256A-8DA0-4129-83B6-432BF5CB056C}" type="pres">
      <dgm:prSet presAssocID="{D1943D80-D84E-4822-8421-F82542BC3823}" presName="horz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C2EE4F2D-792C-4584-B2F5-A1F77C4C47B6}" type="pres">
      <dgm:prSet presAssocID="{BFB87FFA-7E5C-4672-B8C7-A09692F3ABBF}" presName="vert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DCC2CACC-9B63-4D03-8082-146036D39098}" type="pres">
      <dgm:prSet presAssocID="{BFB87FFA-7E5C-4672-B8C7-A09692F3ABBF}" presName="txThree" presStyleLbl="node3" presStyleIdx="2" presStyleCnt="4" custScaleX="153141" custLinFactNeighborX="69873" custLinFactNeighborY="107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DB71657-8078-4C63-AC75-EB2E1808D397}" type="pres">
      <dgm:prSet presAssocID="{BFB87FFA-7E5C-4672-B8C7-A09692F3ABBF}" presName="horz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2E2FD04E-5E76-42A5-90D8-4A19803A7C47}" type="pres">
      <dgm:prSet presAssocID="{66E00080-7265-426E-836F-36BD36C20A24}" presName="sibSpace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3840CEA7-63C9-49C2-859C-2B19E67190BD}" type="pres">
      <dgm:prSet presAssocID="{B917A8F4-4B8C-47A3-9FE7-A348DB8D8E07}" presName="vert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278C1C35-9415-49A5-9F14-048392ED4949}" type="pres">
      <dgm:prSet presAssocID="{B917A8F4-4B8C-47A3-9FE7-A348DB8D8E07}" presName="txThree" presStyleLbl="node3" presStyleIdx="3" presStyleCnt="4" custScaleX="187353" custLinFactX="14009" custLinFactNeighborX="100000" custLinFactNeighborY="336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73575A9-CE88-4E1B-8343-63AC87AC7F0C}" type="pres">
      <dgm:prSet presAssocID="{B917A8F4-4B8C-47A3-9FE7-A348DB8D8E07}" presName="horzThree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5003C3A6-C781-4659-9145-2F0EB950E9F8}" type="pres">
      <dgm:prSet presAssocID="{7BFCBB25-1F40-4194-87D4-10A44452119F}" presName="sibSpace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AF77F500-A38E-48E3-95A9-71F63A4B0A57}" type="pres">
      <dgm:prSet presAssocID="{9AC03562-FA8B-47BC-A08D-85FCE5EC8D72}" presName="vert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  <dgm:pt modelId="{E40AC2ED-C95F-44B0-8ADC-61565C755B0A}" type="pres">
      <dgm:prSet presAssocID="{9AC03562-FA8B-47BC-A08D-85FCE5EC8D72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6FFD2C6-4771-440B-B498-E7A968F427C7}" type="pres">
      <dgm:prSet presAssocID="{9AC03562-FA8B-47BC-A08D-85FCE5EC8D72}" presName="horzTwo" presStyleCnt="0"/>
      <dgm:spPr>
        <a:scene3d>
          <a:camera prst="orthographicFront"/>
          <a:lightRig rig="threePt" dir="t"/>
        </a:scene3d>
        <a:sp3d>
          <a:bevelT prst="convex"/>
        </a:sp3d>
      </dgm:spPr>
    </dgm:pt>
  </dgm:ptLst>
  <dgm:cxnLst>
    <dgm:cxn modelId="{2F7EB2B1-3DA0-4ECA-855B-6877C77689A4}" srcId="{B2114FBB-EDE1-42FB-9D4F-F3FC97AC5A17}" destId="{D1943D80-D84E-4822-8421-F82542BC3823}" srcOrd="1" destOrd="0" parTransId="{D4756465-FD35-412F-AF63-1DF8572C7F35}" sibTransId="{7BFCBB25-1F40-4194-87D4-10A44452119F}"/>
    <dgm:cxn modelId="{86085A3B-CE11-44C9-8CAC-0A4A45CCC216}" srcId="{B2114FBB-EDE1-42FB-9D4F-F3FC97AC5A17}" destId="{9AC03562-FA8B-47BC-A08D-85FCE5EC8D72}" srcOrd="2" destOrd="0" parTransId="{0DC0E67D-A940-418E-A384-B24E349E8C13}" sibTransId="{18D4591C-05CA-4B5D-8BFD-486F89FD4599}"/>
    <dgm:cxn modelId="{ED4667A0-6922-449E-B3B3-ACEA054EBA2C}" srcId="{E3FD4BC7-8581-4955-81E5-1285FFD99354}" destId="{0A6A0A2C-0A18-4386-82D2-70B0A88CE24B}" srcOrd="1" destOrd="0" parTransId="{F6D3A2CB-C4F8-4A1B-8753-AEC28B1311B4}" sibTransId="{968846E0-5E3B-420A-9683-C15B8529E110}"/>
    <dgm:cxn modelId="{C1F765D1-68F0-4F45-902E-A51848EAAD59}" srcId="{B2114FBB-EDE1-42FB-9D4F-F3FC97AC5A17}" destId="{E3FD4BC7-8581-4955-81E5-1285FFD99354}" srcOrd="0" destOrd="0" parTransId="{BFD8BA82-6FFD-4FDD-B618-AB4881B410CF}" sibTransId="{291B2039-CBBB-474E-89B0-97D81C4D2CFB}"/>
    <dgm:cxn modelId="{FA0BD952-CE58-4E6B-ADF8-895D9140F49A}" type="presOf" srcId="{3849CDFA-F995-4D72-8E5C-51FB24CC284E}" destId="{45540EF1-A977-4957-8434-31707E9D6799}" srcOrd="0" destOrd="0" presId="urn:microsoft.com/office/officeart/2005/8/layout/hierarchy4"/>
    <dgm:cxn modelId="{3542CA3E-2055-4EC6-8F63-39F11E26D48C}" type="presOf" srcId="{3E48AB88-6927-4B85-81A7-4A4D46727F1D}" destId="{DAB4A355-C12E-412C-A8DD-28A0727E8CE0}" srcOrd="0" destOrd="0" presId="urn:microsoft.com/office/officeart/2005/8/layout/hierarchy4"/>
    <dgm:cxn modelId="{795028CC-A9C5-447A-A780-B4DEB853622F}" type="presOf" srcId="{9AC03562-FA8B-47BC-A08D-85FCE5EC8D72}" destId="{E40AC2ED-C95F-44B0-8ADC-61565C755B0A}" srcOrd="0" destOrd="0" presId="urn:microsoft.com/office/officeart/2005/8/layout/hierarchy4"/>
    <dgm:cxn modelId="{BBF05B62-3862-48EC-9BF5-C25922CE7321}" type="presOf" srcId="{0A6A0A2C-0A18-4386-82D2-70B0A88CE24B}" destId="{A7EC80B2-EEBE-4887-9E74-61ED7CABE329}" srcOrd="0" destOrd="0" presId="urn:microsoft.com/office/officeart/2005/8/layout/hierarchy4"/>
    <dgm:cxn modelId="{CE293707-02FB-43BF-8B9D-9C6B92AD0E63}" type="presOf" srcId="{B917A8F4-4B8C-47A3-9FE7-A348DB8D8E07}" destId="{278C1C35-9415-49A5-9F14-048392ED4949}" srcOrd="0" destOrd="0" presId="urn:microsoft.com/office/officeart/2005/8/layout/hierarchy4"/>
    <dgm:cxn modelId="{9FD1E6F3-13C6-4D25-A948-23D812ADF142}" type="presOf" srcId="{B2114FBB-EDE1-42FB-9D4F-F3FC97AC5A17}" destId="{DBF2B8CE-F967-4893-B7FE-CA4B44870F89}" srcOrd="0" destOrd="0" presId="urn:microsoft.com/office/officeart/2005/8/layout/hierarchy4"/>
    <dgm:cxn modelId="{49A30B16-8409-4D4E-90D6-B0FE8D66396B}" srcId="{3849CDFA-F995-4D72-8E5C-51FB24CC284E}" destId="{B2114FBB-EDE1-42FB-9D4F-F3FC97AC5A17}" srcOrd="0" destOrd="0" parTransId="{A93D8053-363D-4941-AE61-EE23A3B22538}" sibTransId="{38B3DD0A-1063-4630-8257-7164BC4704EB}"/>
    <dgm:cxn modelId="{D8A7BED5-0E8B-4EFC-9098-278CA99C089B}" srcId="{E3FD4BC7-8581-4955-81E5-1285FFD99354}" destId="{3E48AB88-6927-4B85-81A7-4A4D46727F1D}" srcOrd="0" destOrd="0" parTransId="{537607C4-FE73-4A92-B7EE-D2E86573E19C}" sibTransId="{064EAE45-CAD6-402F-8AAD-6DA1378AB31B}"/>
    <dgm:cxn modelId="{CFE9C6C6-F609-4F0D-9FD2-95AB7DFFE773}" srcId="{D1943D80-D84E-4822-8421-F82542BC3823}" destId="{BFB87FFA-7E5C-4672-B8C7-A09692F3ABBF}" srcOrd="0" destOrd="0" parTransId="{E3EF7D43-6B45-4BAD-97FC-D81759BA3F25}" sibTransId="{66E00080-7265-426E-836F-36BD36C20A24}"/>
    <dgm:cxn modelId="{F9FDC93B-D03D-4134-BF01-84016B0574DD}" type="presOf" srcId="{D1943D80-D84E-4822-8421-F82542BC3823}" destId="{60D05391-6012-4995-AADB-A59936279A64}" srcOrd="0" destOrd="0" presId="urn:microsoft.com/office/officeart/2005/8/layout/hierarchy4"/>
    <dgm:cxn modelId="{A0E61837-6FF5-4789-BD3D-92B7F2FB3D51}" srcId="{D1943D80-D84E-4822-8421-F82542BC3823}" destId="{B917A8F4-4B8C-47A3-9FE7-A348DB8D8E07}" srcOrd="1" destOrd="0" parTransId="{EF593C95-D657-4A0A-871D-38BED3D3663D}" sibTransId="{0AF5FBE7-1305-4E8E-B67D-206D314C9581}"/>
    <dgm:cxn modelId="{7CFE5131-7FEE-4B3B-A096-7F2F105D24CD}" type="presOf" srcId="{BFB87FFA-7E5C-4672-B8C7-A09692F3ABBF}" destId="{DCC2CACC-9B63-4D03-8082-146036D39098}" srcOrd="0" destOrd="0" presId="urn:microsoft.com/office/officeart/2005/8/layout/hierarchy4"/>
    <dgm:cxn modelId="{FDFADB8A-FE04-43F4-91F3-5D6B96CD373B}" type="presOf" srcId="{E3FD4BC7-8581-4955-81E5-1285FFD99354}" destId="{D2914004-4DD0-4E44-A4EE-FF2AFFB696C1}" srcOrd="0" destOrd="0" presId="urn:microsoft.com/office/officeart/2005/8/layout/hierarchy4"/>
    <dgm:cxn modelId="{5A5057D5-2447-4284-AE1F-A8C2F8C7385D}" type="presParOf" srcId="{45540EF1-A977-4957-8434-31707E9D6799}" destId="{59BBE43A-B3ED-45C0-8788-56474E9A7C20}" srcOrd="0" destOrd="0" presId="urn:microsoft.com/office/officeart/2005/8/layout/hierarchy4"/>
    <dgm:cxn modelId="{10823381-DF48-4274-B29F-8629685E9D2F}" type="presParOf" srcId="{59BBE43A-B3ED-45C0-8788-56474E9A7C20}" destId="{DBF2B8CE-F967-4893-B7FE-CA4B44870F89}" srcOrd="0" destOrd="0" presId="urn:microsoft.com/office/officeart/2005/8/layout/hierarchy4"/>
    <dgm:cxn modelId="{E8013AA0-41FA-420D-8771-1864A9C4DF67}" type="presParOf" srcId="{59BBE43A-B3ED-45C0-8788-56474E9A7C20}" destId="{B55C66E9-14A0-43B7-A88F-11A6944FD06D}" srcOrd="1" destOrd="0" presId="urn:microsoft.com/office/officeart/2005/8/layout/hierarchy4"/>
    <dgm:cxn modelId="{6F55670E-4D5B-4014-81B2-F2497E2F2E78}" type="presParOf" srcId="{59BBE43A-B3ED-45C0-8788-56474E9A7C20}" destId="{1BFDC3A3-CA48-4AA1-B813-C3CF2E50032B}" srcOrd="2" destOrd="0" presId="urn:microsoft.com/office/officeart/2005/8/layout/hierarchy4"/>
    <dgm:cxn modelId="{A4DCA586-25E4-48A8-8742-4AF79D798CA9}" type="presParOf" srcId="{1BFDC3A3-CA48-4AA1-B813-C3CF2E50032B}" destId="{917F1DB9-071E-4CB6-94AB-78E5002F0D3D}" srcOrd="0" destOrd="0" presId="urn:microsoft.com/office/officeart/2005/8/layout/hierarchy4"/>
    <dgm:cxn modelId="{1CE4C533-555F-4D3F-A4D3-96470C869AFD}" type="presParOf" srcId="{917F1DB9-071E-4CB6-94AB-78E5002F0D3D}" destId="{D2914004-4DD0-4E44-A4EE-FF2AFFB696C1}" srcOrd="0" destOrd="0" presId="urn:microsoft.com/office/officeart/2005/8/layout/hierarchy4"/>
    <dgm:cxn modelId="{C51CFDB5-BEBD-4DAC-85CD-30BFB10766A6}" type="presParOf" srcId="{917F1DB9-071E-4CB6-94AB-78E5002F0D3D}" destId="{299FD6E3-C394-453B-BA1D-11D4DE458833}" srcOrd="1" destOrd="0" presId="urn:microsoft.com/office/officeart/2005/8/layout/hierarchy4"/>
    <dgm:cxn modelId="{C82E541E-5403-4363-B943-AB25A4933C13}" type="presParOf" srcId="{917F1DB9-071E-4CB6-94AB-78E5002F0D3D}" destId="{BBD48835-6AA9-4889-8FFB-C750ADA27B13}" srcOrd="2" destOrd="0" presId="urn:microsoft.com/office/officeart/2005/8/layout/hierarchy4"/>
    <dgm:cxn modelId="{82144171-DE58-469F-BDB7-917C0AE0FDBA}" type="presParOf" srcId="{BBD48835-6AA9-4889-8FFB-C750ADA27B13}" destId="{6C79AE5E-6C2D-473E-BECB-DF6F100387BD}" srcOrd="0" destOrd="0" presId="urn:microsoft.com/office/officeart/2005/8/layout/hierarchy4"/>
    <dgm:cxn modelId="{8F48D8DE-A333-4420-BF34-74D3F7850A7F}" type="presParOf" srcId="{6C79AE5E-6C2D-473E-BECB-DF6F100387BD}" destId="{DAB4A355-C12E-412C-A8DD-28A0727E8CE0}" srcOrd="0" destOrd="0" presId="urn:microsoft.com/office/officeart/2005/8/layout/hierarchy4"/>
    <dgm:cxn modelId="{B3550EF2-F376-41FF-A355-9A578F0EF998}" type="presParOf" srcId="{6C79AE5E-6C2D-473E-BECB-DF6F100387BD}" destId="{0455D0D9-981D-4500-A84E-5FB7BFD6C665}" srcOrd="1" destOrd="0" presId="urn:microsoft.com/office/officeart/2005/8/layout/hierarchy4"/>
    <dgm:cxn modelId="{DC25A7F3-E027-483D-96AE-6CC5E4749AEC}" type="presParOf" srcId="{BBD48835-6AA9-4889-8FFB-C750ADA27B13}" destId="{024EE817-A6DD-4607-A12B-622BC1FD3968}" srcOrd="1" destOrd="0" presId="urn:microsoft.com/office/officeart/2005/8/layout/hierarchy4"/>
    <dgm:cxn modelId="{FF61CD3E-C4DC-46F7-B2F4-E305B1E7D7A6}" type="presParOf" srcId="{BBD48835-6AA9-4889-8FFB-C750ADA27B13}" destId="{C55A578D-5786-43D4-B33F-8F1711BAEE06}" srcOrd="2" destOrd="0" presId="urn:microsoft.com/office/officeart/2005/8/layout/hierarchy4"/>
    <dgm:cxn modelId="{36EE35C1-B642-4BE2-81A7-0EC191BCAB48}" type="presParOf" srcId="{C55A578D-5786-43D4-B33F-8F1711BAEE06}" destId="{A7EC80B2-EEBE-4887-9E74-61ED7CABE329}" srcOrd="0" destOrd="0" presId="urn:microsoft.com/office/officeart/2005/8/layout/hierarchy4"/>
    <dgm:cxn modelId="{2C3B6746-6F26-40F2-AC7F-DBA1CDC657FD}" type="presParOf" srcId="{C55A578D-5786-43D4-B33F-8F1711BAEE06}" destId="{4E7E0EC1-66C9-42AF-A310-12B7B05183EF}" srcOrd="1" destOrd="0" presId="urn:microsoft.com/office/officeart/2005/8/layout/hierarchy4"/>
    <dgm:cxn modelId="{8C87CCA8-8E27-4C1A-B9A9-048764B8B31F}" type="presParOf" srcId="{1BFDC3A3-CA48-4AA1-B813-C3CF2E50032B}" destId="{0000C087-5BC9-4BC8-996A-CDB87BBD7C80}" srcOrd="1" destOrd="0" presId="urn:microsoft.com/office/officeart/2005/8/layout/hierarchy4"/>
    <dgm:cxn modelId="{307D3F9A-952B-4160-9A45-64AF7F72C2E4}" type="presParOf" srcId="{1BFDC3A3-CA48-4AA1-B813-C3CF2E50032B}" destId="{9644119F-95C7-4F5D-804E-3B9002305C54}" srcOrd="2" destOrd="0" presId="urn:microsoft.com/office/officeart/2005/8/layout/hierarchy4"/>
    <dgm:cxn modelId="{C319956B-8870-4789-84ED-39EE5B8ED0CA}" type="presParOf" srcId="{9644119F-95C7-4F5D-804E-3B9002305C54}" destId="{60D05391-6012-4995-AADB-A59936279A64}" srcOrd="0" destOrd="0" presId="urn:microsoft.com/office/officeart/2005/8/layout/hierarchy4"/>
    <dgm:cxn modelId="{77EE01E7-2CDD-42A3-ADDA-009C81C5AEC5}" type="presParOf" srcId="{9644119F-95C7-4F5D-804E-3B9002305C54}" destId="{A79AF02C-55D5-4F0E-9B26-A668929B7E51}" srcOrd="1" destOrd="0" presId="urn:microsoft.com/office/officeart/2005/8/layout/hierarchy4"/>
    <dgm:cxn modelId="{9CD22081-3983-4240-A3F7-53196C313762}" type="presParOf" srcId="{9644119F-95C7-4F5D-804E-3B9002305C54}" destId="{E3A8256A-8DA0-4129-83B6-432BF5CB056C}" srcOrd="2" destOrd="0" presId="urn:microsoft.com/office/officeart/2005/8/layout/hierarchy4"/>
    <dgm:cxn modelId="{7D86AB59-7ACB-40A4-8365-E4D43288FBAB}" type="presParOf" srcId="{E3A8256A-8DA0-4129-83B6-432BF5CB056C}" destId="{C2EE4F2D-792C-4584-B2F5-A1F77C4C47B6}" srcOrd="0" destOrd="0" presId="urn:microsoft.com/office/officeart/2005/8/layout/hierarchy4"/>
    <dgm:cxn modelId="{85A42D2D-839C-4BED-A2FE-6D8260C852C3}" type="presParOf" srcId="{C2EE4F2D-792C-4584-B2F5-A1F77C4C47B6}" destId="{DCC2CACC-9B63-4D03-8082-146036D39098}" srcOrd="0" destOrd="0" presId="urn:microsoft.com/office/officeart/2005/8/layout/hierarchy4"/>
    <dgm:cxn modelId="{495851AD-99C6-444E-863C-6B5D1F13542E}" type="presParOf" srcId="{C2EE4F2D-792C-4584-B2F5-A1F77C4C47B6}" destId="{5DB71657-8078-4C63-AC75-EB2E1808D397}" srcOrd="1" destOrd="0" presId="urn:microsoft.com/office/officeart/2005/8/layout/hierarchy4"/>
    <dgm:cxn modelId="{883478FC-788D-4F9F-97B5-21DEFF8A450A}" type="presParOf" srcId="{E3A8256A-8DA0-4129-83B6-432BF5CB056C}" destId="{2E2FD04E-5E76-42A5-90D8-4A19803A7C47}" srcOrd="1" destOrd="0" presId="urn:microsoft.com/office/officeart/2005/8/layout/hierarchy4"/>
    <dgm:cxn modelId="{F6AF90A2-3EC5-408A-AADA-7A2387039D46}" type="presParOf" srcId="{E3A8256A-8DA0-4129-83B6-432BF5CB056C}" destId="{3840CEA7-63C9-49C2-859C-2B19E67190BD}" srcOrd="2" destOrd="0" presId="urn:microsoft.com/office/officeart/2005/8/layout/hierarchy4"/>
    <dgm:cxn modelId="{07CA6B1F-7F71-4E26-AC59-93B16FBE0668}" type="presParOf" srcId="{3840CEA7-63C9-49C2-859C-2B19E67190BD}" destId="{278C1C35-9415-49A5-9F14-048392ED4949}" srcOrd="0" destOrd="0" presId="urn:microsoft.com/office/officeart/2005/8/layout/hierarchy4"/>
    <dgm:cxn modelId="{6B2E749D-3AB8-412B-9394-6DC3F51531F5}" type="presParOf" srcId="{3840CEA7-63C9-49C2-859C-2B19E67190BD}" destId="{773575A9-CE88-4E1B-8343-63AC87AC7F0C}" srcOrd="1" destOrd="0" presId="urn:microsoft.com/office/officeart/2005/8/layout/hierarchy4"/>
    <dgm:cxn modelId="{D26331C2-2066-4C86-A625-FC522CC90D8A}" type="presParOf" srcId="{1BFDC3A3-CA48-4AA1-B813-C3CF2E50032B}" destId="{5003C3A6-C781-4659-9145-2F0EB950E9F8}" srcOrd="3" destOrd="0" presId="urn:microsoft.com/office/officeart/2005/8/layout/hierarchy4"/>
    <dgm:cxn modelId="{C821929E-D880-45ED-8421-D7DB00621135}" type="presParOf" srcId="{1BFDC3A3-CA48-4AA1-B813-C3CF2E50032B}" destId="{AF77F500-A38E-48E3-95A9-71F63A4B0A57}" srcOrd="4" destOrd="0" presId="urn:microsoft.com/office/officeart/2005/8/layout/hierarchy4"/>
    <dgm:cxn modelId="{3A42DD78-2A0F-45A8-8DDC-8545E7FB5179}" type="presParOf" srcId="{AF77F500-A38E-48E3-95A9-71F63A4B0A57}" destId="{E40AC2ED-C95F-44B0-8ADC-61565C755B0A}" srcOrd="0" destOrd="0" presId="urn:microsoft.com/office/officeart/2005/8/layout/hierarchy4"/>
    <dgm:cxn modelId="{D5E7B7C8-4391-4CD8-9A6B-8BCCF19C23CB}" type="presParOf" srcId="{AF77F500-A38E-48E3-95A9-71F63A4B0A57}" destId="{46FFD2C6-4771-440B-B498-E7A968F427C7}" srcOrd="1" destOrd="0" presId="urn:microsoft.com/office/officeart/2005/8/layout/hierarchy4"/>
  </dgm:cxnLst>
  <dgm:bg>
    <a:effectLst>
      <a:glow rad="101600">
        <a:schemeClr val="accent6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B847D12-11D2-4573-A188-6FE36D2E6545}" type="doc">
      <dgm:prSet loTypeId="urn:microsoft.com/office/officeart/2005/8/layout/process4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8F06BCF5-3D73-44DB-A926-A55851D92980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As formas de relacionamento interno e externo indicam a forma de governar;</a:t>
          </a:r>
          <a:endParaRPr lang="pt-BR" dirty="0"/>
        </a:p>
      </dgm:t>
    </dgm:pt>
    <dgm:pt modelId="{B1ACC3F9-FE91-4440-9FFC-CDF32AD5F215}" type="parTrans" cxnId="{A7DF0320-B4A1-4106-B88E-F3D3B83AAC9C}">
      <dgm:prSet/>
      <dgm:spPr/>
      <dgm:t>
        <a:bodyPr/>
        <a:lstStyle/>
        <a:p>
          <a:endParaRPr lang="pt-BR"/>
        </a:p>
      </dgm:t>
    </dgm:pt>
    <dgm:pt modelId="{5D75D451-9FFE-43D4-95EF-F7FA5BD2124B}" type="sibTrans" cxnId="{A7DF0320-B4A1-4106-B88E-F3D3B83AAC9C}">
      <dgm:prSet/>
      <dgm:spPr/>
      <dgm:t>
        <a:bodyPr/>
        <a:lstStyle/>
        <a:p>
          <a:endParaRPr lang="pt-BR"/>
        </a:p>
      </dgm:t>
    </dgm:pt>
    <dgm:pt modelId="{921C2CB3-624F-402A-AFC1-AB0981F3B105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rtl="0"/>
          <a:r>
            <a:rPr lang="pt-BR" dirty="0" smtClean="0"/>
            <a:t>Por meio da articulação dos sistemas serão alcançados os fins almejados;</a:t>
          </a:r>
          <a:endParaRPr lang="pt-BR" dirty="0"/>
        </a:p>
      </dgm:t>
    </dgm:pt>
    <dgm:pt modelId="{BB271790-C4DF-41DF-B6C3-4468B8C67FB9}" type="parTrans" cxnId="{CFC7D0E2-67DA-4A4A-B4FB-74F2E1C0F103}">
      <dgm:prSet/>
      <dgm:spPr/>
      <dgm:t>
        <a:bodyPr/>
        <a:lstStyle/>
        <a:p>
          <a:endParaRPr lang="pt-BR"/>
        </a:p>
      </dgm:t>
    </dgm:pt>
    <dgm:pt modelId="{EA2FAD45-A44D-4CDF-B833-34BBA22B65A9}" type="sibTrans" cxnId="{CFC7D0E2-67DA-4A4A-B4FB-74F2E1C0F103}">
      <dgm:prSet/>
      <dgm:spPr/>
      <dgm:t>
        <a:bodyPr/>
        <a:lstStyle/>
        <a:p>
          <a:endParaRPr lang="pt-BR"/>
        </a:p>
      </dgm:t>
    </dgm:pt>
    <dgm:pt modelId="{B487E6C2-566D-4399-807F-F3386D0BEED8}">
      <dgm:prSet/>
      <dgm:spPr>
        <a:solidFill>
          <a:schemeClr val="bg1">
            <a:lumMod val="95000"/>
            <a:lumOff val="5000"/>
          </a:schemeClr>
        </a:solidFill>
      </dgm:spPr>
      <dgm:t>
        <a:bodyPr/>
        <a:lstStyle/>
        <a:p>
          <a:pPr rtl="0"/>
          <a:r>
            <a:rPr lang="pt-BR" dirty="0" smtClean="0"/>
            <a:t>Caracterizando as relações entre o sistema político e o sistema educacional.</a:t>
          </a:r>
          <a:endParaRPr lang="pt-BR" dirty="0"/>
        </a:p>
      </dgm:t>
    </dgm:pt>
    <dgm:pt modelId="{6993CCB1-C154-4B71-9857-E0397C46D643}" type="parTrans" cxnId="{304E8BD4-87DC-4DA3-8ADB-6F6F5EBA94EC}">
      <dgm:prSet/>
      <dgm:spPr/>
      <dgm:t>
        <a:bodyPr/>
        <a:lstStyle/>
        <a:p>
          <a:endParaRPr lang="pt-BR"/>
        </a:p>
      </dgm:t>
    </dgm:pt>
    <dgm:pt modelId="{D7C5DB31-9C60-46B3-A6D9-8152D0D0EC2F}" type="sibTrans" cxnId="{304E8BD4-87DC-4DA3-8ADB-6F6F5EBA94EC}">
      <dgm:prSet/>
      <dgm:spPr/>
      <dgm:t>
        <a:bodyPr/>
        <a:lstStyle/>
        <a:p>
          <a:endParaRPr lang="pt-BR"/>
        </a:p>
      </dgm:t>
    </dgm:pt>
    <dgm:pt modelId="{F3374547-1987-447C-BA2C-D16D7969349B}" type="pres">
      <dgm:prSet presAssocID="{DB847D12-11D2-4573-A188-6FE36D2E65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5D84F35-F863-4A7A-A399-1F4785925AB0}" type="pres">
      <dgm:prSet presAssocID="{B487E6C2-566D-4399-807F-F3386D0BEED8}" presName="boxAndChildren" presStyleCnt="0"/>
      <dgm:spPr/>
    </dgm:pt>
    <dgm:pt modelId="{78494017-A406-4652-983B-45678E657C57}" type="pres">
      <dgm:prSet presAssocID="{B487E6C2-566D-4399-807F-F3386D0BEED8}" presName="parentTextBox" presStyleLbl="node1" presStyleIdx="0" presStyleCnt="3"/>
      <dgm:spPr/>
      <dgm:t>
        <a:bodyPr/>
        <a:lstStyle/>
        <a:p>
          <a:endParaRPr lang="pt-BR"/>
        </a:p>
      </dgm:t>
    </dgm:pt>
    <dgm:pt modelId="{118AA893-CC7F-4CB4-8F8F-81771FD3B82A}" type="pres">
      <dgm:prSet presAssocID="{EA2FAD45-A44D-4CDF-B833-34BBA22B65A9}" presName="sp" presStyleCnt="0"/>
      <dgm:spPr/>
    </dgm:pt>
    <dgm:pt modelId="{65E4512A-5882-445E-9418-0C3B3CC09CB1}" type="pres">
      <dgm:prSet presAssocID="{921C2CB3-624F-402A-AFC1-AB0981F3B105}" presName="arrowAndChildren" presStyleCnt="0"/>
      <dgm:spPr/>
    </dgm:pt>
    <dgm:pt modelId="{CFA8B089-1C75-4CD7-AA9A-412793A003E1}" type="pres">
      <dgm:prSet presAssocID="{921C2CB3-624F-402A-AFC1-AB0981F3B105}" presName="parentTextArrow" presStyleLbl="node1" presStyleIdx="1" presStyleCnt="3"/>
      <dgm:spPr/>
      <dgm:t>
        <a:bodyPr/>
        <a:lstStyle/>
        <a:p>
          <a:endParaRPr lang="pt-BR"/>
        </a:p>
      </dgm:t>
    </dgm:pt>
    <dgm:pt modelId="{9F7CC184-478A-46CF-99C1-D464A58072B2}" type="pres">
      <dgm:prSet presAssocID="{5D75D451-9FFE-43D4-95EF-F7FA5BD2124B}" presName="sp" presStyleCnt="0"/>
      <dgm:spPr/>
    </dgm:pt>
    <dgm:pt modelId="{1424FDF1-5007-4434-9C6E-94EDBDE0490B}" type="pres">
      <dgm:prSet presAssocID="{8F06BCF5-3D73-44DB-A926-A55851D92980}" presName="arrowAndChildren" presStyleCnt="0"/>
      <dgm:spPr/>
    </dgm:pt>
    <dgm:pt modelId="{6FB5D937-AD09-45A8-8656-F444C5BC145F}" type="pres">
      <dgm:prSet presAssocID="{8F06BCF5-3D73-44DB-A926-A55851D92980}" presName="parentTextArrow" presStyleLbl="node1" presStyleIdx="2" presStyleCnt="3"/>
      <dgm:spPr/>
      <dgm:t>
        <a:bodyPr/>
        <a:lstStyle/>
        <a:p>
          <a:endParaRPr lang="pt-BR"/>
        </a:p>
      </dgm:t>
    </dgm:pt>
  </dgm:ptLst>
  <dgm:cxnLst>
    <dgm:cxn modelId="{DA63B325-D5FB-4EEA-855D-3D458F016384}" type="presOf" srcId="{B487E6C2-566D-4399-807F-F3386D0BEED8}" destId="{78494017-A406-4652-983B-45678E657C57}" srcOrd="0" destOrd="0" presId="urn:microsoft.com/office/officeart/2005/8/layout/process4"/>
    <dgm:cxn modelId="{A7DF0320-B4A1-4106-B88E-F3D3B83AAC9C}" srcId="{DB847D12-11D2-4573-A188-6FE36D2E6545}" destId="{8F06BCF5-3D73-44DB-A926-A55851D92980}" srcOrd="0" destOrd="0" parTransId="{B1ACC3F9-FE91-4440-9FFC-CDF32AD5F215}" sibTransId="{5D75D451-9FFE-43D4-95EF-F7FA5BD2124B}"/>
    <dgm:cxn modelId="{2750BE87-7188-4A90-9467-2D968B8A9C77}" type="presOf" srcId="{8F06BCF5-3D73-44DB-A926-A55851D92980}" destId="{6FB5D937-AD09-45A8-8656-F444C5BC145F}" srcOrd="0" destOrd="0" presId="urn:microsoft.com/office/officeart/2005/8/layout/process4"/>
    <dgm:cxn modelId="{CFC7D0E2-67DA-4A4A-B4FB-74F2E1C0F103}" srcId="{DB847D12-11D2-4573-A188-6FE36D2E6545}" destId="{921C2CB3-624F-402A-AFC1-AB0981F3B105}" srcOrd="1" destOrd="0" parTransId="{BB271790-C4DF-41DF-B6C3-4468B8C67FB9}" sibTransId="{EA2FAD45-A44D-4CDF-B833-34BBA22B65A9}"/>
    <dgm:cxn modelId="{D83B436C-1A70-45E9-9E52-5B158684E904}" type="presOf" srcId="{DB847D12-11D2-4573-A188-6FE36D2E6545}" destId="{F3374547-1987-447C-BA2C-D16D7969349B}" srcOrd="0" destOrd="0" presId="urn:microsoft.com/office/officeart/2005/8/layout/process4"/>
    <dgm:cxn modelId="{304E8BD4-87DC-4DA3-8ADB-6F6F5EBA94EC}" srcId="{DB847D12-11D2-4573-A188-6FE36D2E6545}" destId="{B487E6C2-566D-4399-807F-F3386D0BEED8}" srcOrd="2" destOrd="0" parTransId="{6993CCB1-C154-4B71-9857-E0397C46D643}" sibTransId="{D7C5DB31-9C60-46B3-A6D9-8152D0D0EC2F}"/>
    <dgm:cxn modelId="{C14BB207-5113-453E-AFFA-5233F852C728}" type="presOf" srcId="{921C2CB3-624F-402A-AFC1-AB0981F3B105}" destId="{CFA8B089-1C75-4CD7-AA9A-412793A003E1}" srcOrd="0" destOrd="0" presId="urn:microsoft.com/office/officeart/2005/8/layout/process4"/>
    <dgm:cxn modelId="{3D25F7B7-17A7-405D-825A-7050A7B98D49}" type="presParOf" srcId="{F3374547-1987-447C-BA2C-D16D7969349B}" destId="{55D84F35-F863-4A7A-A399-1F4785925AB0}" srcOrd="0" destOrd="0" presId="urn:microsoft.com/office/officeart/2005/8/layout/process4"/>
    <dgm:cxn modelId="{048969CA-B20D-40F5-B4DC-8985EA4D24FA}" type="presParOf" srcId="{55D84F35-F863-4A7A-A399-1F4785925AB0}" destId="{78494017-A406-4652-983B-45678E657C57}" srcOrd="0" destOrd="0" presId="urn:microsoft.com/office/officeart/2005/8/layout/process4"/>
    <dgm:cxn modelId="{183B9179-0486-47FD-A977-E330F9DDC05A}" type="presParOf" srcId="{F3374547-1987-447C-BA2C-D16D7969349B}" destId="{118AA893-CC7F-4CB4-8F8F-81771FD3B82A}" srcOrd="1" destOrd="0" presId="urn:microsoft.com/office/officeart/2005/8/layout/process4"/>
    <dgm:cxn modelId="{3C438943-294B-4E42-896F-D3459AF572C7}" type="presParOf" srcId="{F3374547-1987-447C-BA2C-D16D7969349B}" destId="{65E4512A-5882-445E-9418-0C3B3CC09CB1}" srcOrd="2" destOrd="0" presId="urn:microsoft.com/office/officeart/2005/8/layout/process4"/>
    <dgm:cxn modelId="{05C25354-3C29-4608-BFD2-90B56023B87E}" type="presParOf" srcId="{65E4512A-5882-445E-9418-0C3B3CC09CB1}" destId="{CFA8B089-1C75-4CD7-AA9A-412793A003E1}" srcOrd="0" destOrd="0" presId="urn:microsoft.com/office/officeart/2005/8/layout/process4"/>
    <dgm:cxn modelId="{91DBA939-5C87-43C0-87CE-8AE128BF16BE}" type="presParOf" srcId="{F3374547-1987-447C-BA2C-D16D7969349B}" destId="{9F7CC184-478A-46CF-99C1-D464A58072B2}" srcOrd="3" destOrd="0" presId="urn:microsoft.com/office/officeart/2005/8/layout/process4"/>
    <dgm:cxn modelId="{89823ACC-00FE-4838-8945-ECC062E0DB39}" type="presParOf" srcId="{F3374547-1987-447C-BA2C-D16D7969349B}" destId="{1424FDF1-5007-4434-9C6E-94EDBDE0490B}" srcOrd="4" destOrd="0" presId="urn:microsoft.com/office/officeart/2005/8/layout/process4"/>
    <dgm:cxn modelId="{FB9E737C-2B96-4BB7-AC41-7A794151E69E}" type="presParOf" srcId="{1424FDF1-5007-4434-9C6E-94EDBDE0490B}" destId="{6FB5D937-AD09-45A8-8656-F444C5BC145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383C35E-6AB4-475D-A2F7-0815BE1284AB}" type="doc">
      <dgm:prSet loTypeId="urn:microsoft.com/office/officeart/2005/8/layout/vList2" loCatId="list" qsTypeId="urn:microsoft.com/office/officeart/2005/8/quickstyle/3d2" qsCatId="3D" csTypeId="urn:microsoft.com/office/officeart/2005/8/colors/accent2_5" csCatId="accent2" phldr="1"/>
      <dgm:spPr/>
      <dgm:t>
        <a:bodyPr/>
        <a:lstStyle/>
        <a:p>
          <a:endParaRPr lang="pt-BR"/>
        </a:p>
      </dgm:t>
    </dgm:pt>
    <dgm:pt modelId="{75CE9EF8-88D0-464B-B61F-B61BAF57752A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 rtl="0"/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Condições básicas: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E2E1AF7-7461-492B-A819-E46EECFB5F01}" type="parTrans" cxnId="{27A91182-10DA-4AE4-B058-628FEF1074DB}">
      <dgm:prSet/>
      <dgm:spPr/>
      <dgm:t>
        <a:bodyPr/>
        <a:lstStyle/>
        <a:p>
          <a:endParaRPr lang="pt-BR"/>
        </a:p>
      </dgm:t>
    </dgm:pt>
    <dgm:pt modelId="{46374A46-5D87-456C-A021-EF7ECE51D8A7}" type="sibTrans" cxnId="{27A91182-10DA-4AE4-B058-628FEF1074DB}">
      <dgm:prSet/>
      <dgm:spPr/>
      <dgm:t>
        <a:bodyPr/>
        <a:lstStyle/>
        <a:p>
          <a:endParaRPr lang="pt-BR"/>
        </a:p>
      </dgm:t>
    </dgm:pt>
    <dgm:pt modelId="{EC62B7CF-498F-4E94-90ED-C558FF220C65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1) O conhecimento dos problemas educacionais de determinada situação histórico-geográfica;</a:t>
          </a:r>
          <a:endParaRPr lang="pt-BR" dirty="0"/>
        </a:p>
      </dgm:t>
    </dgm:pt>
    <dgm:pt modelId="{7ED2EDA5-805B-417D-A578-35E14A83BB9A}" type="parTrans" cxnId="{FDF3FD5D-87C3-4128-95A9-5033D74D884D}">
      <dgm:prSet/>
      <dgm:spPr/>
      <dgm:t>
        <a:bodyPr/>
        <a:lstStyle/>
        <a:p>
          <a:endParaRPr lang="pt-BR"/>
        </a:p>
      </dgm:t>
    </dgm:pt>
    <dgm:pt modelId="{11B84AB6-0137-48A0-9A7B-4079AFDF72AF}" type="sibTrans" cxnId="{FDF3FD5D-87C3-4128-95A9-5033D74D884D}">
      <dgm:prSet/>
      <dgm:spPr/>
      <dgm:t>
        <a:bodyPr/>
        <a:lstStyle/>
        <a:p>
          <a:endParaRPr lang="pt-BR"/>
        </a:p>
      </dgm:t>
    </dgm:pt>
    <dgm:pt modelId="{BC9AFE9B-8CE4-4B03-9BD1-933672BE91B6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rtl="0"/>
          <a:r>
            <a:rPr lang="pt-BR" dirty="0" smtClean="0"/>
            <a:t>2) O conhecimento das estruturas da realidade; e,</a:t>
          </a:r>
          <a:endParaRPr lang="pt-BR" dirty="0"/>
        </a:p>
      </dgm:t>
    </dgm:pt>
    <dgm:pt modelId="{72491415-F873-44D6-BF9E-04101BB09A28}" type="parTrans" cxnId="{A26963D0-844F-48C1-9A92-B71ECD3BD90B}">
      <dgm:prSet/>
      <dgm:spPr/>
      <dgm:t>
        <a:bodyPr/>
        <a:lstStyle/>
        <a:p>
          <a:endParaRPr lang="pt-BR"/>
        </a:p>
      </dgm:t>
    </dgm:pt>
    <dgm:pt modelId="{36525049-ADA3-4E9B-8AE6-E286CAF5EB26}" type="sibTrans" cxnId="{A26963D0-844F-48C1-9A92-B71ECD3BD90B}">
      <dgm:prSet/>
      <dgm:spPr/>
      <dgm:t>
        <a:bodyPr/>
        <a:lstStyle/>
        <a:p>
          <a:endParaRPr lang="pt-BR"/>
        </a:p>
      </dgm:t>
    </dgm:pt>
    <dgm:pt modelId="{1A38FD75-4DE1-460C-8329-B045D83DA553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3) Uma teoria da educação</a:t>
          </a:r>
          <a:endParaRPr lang="pt-BR" dirty="0"/>
        </a:p>
      </dgm:t>
    </dgm:pt>
    <dgm:pt modelId="{F3CE4A24-C1DC-4AD1-9F7C-27DEF4AC4F38}" type="parTrans" cxnId="{FF60DF34-5C14-43B4-900D-BDB39DC624E7}">
      <dgm:prSet/>
      <dgm:spPr/>
      <dgm:t>
        <a:bodyPr/>
        <a:lstStyle/>
        <a:p>
          <a:endParaRPr lang="pt-BR"/>
        </a:p>
      </dgm:t>
    </dgm:pt>
    <dgm:pt modelId="{FB9FF4F7-C95F-46AD-A65C-137DE81ED170}" type="sibTrans" cxnId="{FF60DF34-5C14-43B4-900D-BDB39DC624E7}">
      <dgm:prSet/>
      <dgm:spPr/>
      <dgm:t>
        <a:bodyPr/>
        <a:lstStyle/>
        <a:p>
          <a:endParaRPr lang="pt-BR"/>
        </a:p>
      </dgm:t>
    </dgm:pt>
    <dgm:pt modelId="{FB8DF108-BC20-48F2-93A4-DF23F55ECD0B}" type="pres">
      <dgm:prSet presAssocID="{3383C35E-6AB4-475D-A2F7-0815BE1284A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47994AC-E106-4DBD-B87C-EA8C538BE885}" type="pres">
      <dgm:prSet presAssocID="{75CE9EF8-88D0-464B-B61F-B61BAF57752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3C45B49-2F62-47E3-9646-826DD69EC638}" type="pres">
      <dgm:prSet presAssocID="{46374A46-5D87-456C-A021-EF7ECE51D8A7}" presName="spacer" presStyleCnt="0"/>
      <dgm:spPr/>
    </dgm:pt>
    <dgm:pt modelId="{AE1A7B35-C834-4992-A84D-A43BD3E8C876}" type="pres">
      <dgm:prSet presAssocID="{EC62B7CF-498F-4E94-90ED-C558FF220C6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1591CA-260C-42D8-A6AC-621BF0B9B6CE}" type="pres">
      <dgm:prSet presAssocID="{11B84AB6-0137-48A0-9A7B-4079AFDF72AF}" presName="spacer" presStyleCnt="0"/>
      <dgm:spPr/>
    </dgm:pt>
    <dgm:pt modelId="{38151B4C-05BB-463F-81A9-A982B90D05D5}" type="pres">
      <dgm:prSet presAssocID="{BC9AFE9B-8CE4-4B03-9BD1-933672BE91B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CB23C8-DB96-46E2-823F-4EB5D3A7ECB0}" type="pres">
      <dgm:prSet presAssocID="{36525049-ADA3-4E9B-8AE6-E286CAF5EB26}" presName="spacer" presStyleCnt="0"/>
      <dgm:spPr/>
    </dgm:pt>
    <dgm:pt modelId="{A94DF29F-D0B3-4D54-B7F5-D696038E36EE}" type="pres">
      <dgm:prSet presAssocID="{1A38FD75-4DE1-460C-8329-B045D83DA55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A91182-10DA-4AE4-B058-628FEF1074DB}" srcId="{3383C35E-6AB4-475D-A2F7-0815BE1284AB}" destId="{75CE9EF8-88D0-464B-B61F-B61BAF57752A}" srcOrd="0" destOrd="0" parTransId="{1E2E1AF7-7461-492B-A819-E46EECFB5F01}" sibTransId="{46374A46-5D87-456C-A021-EF7ECE51D8A7}"/>
    <dgm:cxn modelId="{A26963D0-844F-48C1-9A92-B71ECD3BD90B}" srcId="{3383C35E-6AB4-475D-A2F7-0815BE1284AB}" destId="{BC9AFE9B-8CE4-4B03-9BD1-933672BE91B6}" srcOrd="2" destOrd="0" parTransId="{72491415-F873-44D6-BF9E-04101BB09A28}" sibTransId="{36525049-ADA3-4E9B-8AE6-E286CAF5EB26}"/>
    <dgm:cxn modelId="{F3A9BC12-8D41-4FFB-9802-1EC8881E7059}" type="presOf" srcId="{75CE9EF8-88D0-464B-B61F-B61BAF57752A}" destId="{F47994AC-E106-4DBD-B87C-EA8C538BE885}" srcOrd="0" destOrd="0" presId="urn:microsoft.com/office/officeart/2005/8/layout/vList2"/>
    <dgm:cxn modelId="{CE79FFB0-96E8-4639-846F-A1E302FCACD7}" type="presOf" srcId="{1A38FD75-4DE1-460C-8329-B045D83DA553}" destId="{A94DF29F-D0B3-4D54-B7F5-D696038E36EE}" srcOrd="0" destOrd="0" presId="urn:microsoft.com/office/officeart/2005/8/layout/vList2"/>
    <dgm:cxn modelId="{FDF3FD5D-87C3-4128-95A9-5033D74D884D}" srcId="{3383C35E-6AB4-475D-A2F7-0815BE1284AB}" destId="{EC62B7CF-498F-4E94-90ED-C558FF220C65}" srcOrd="1" destOrd="0" parTransId="{7ED2EDA5-805B-417D-A578-35E14A83BB9A}" sibTransId="{11B84AB6-0137-48A0-9A7B-4079AFDF72AF}"/>
    <dgm:cxn modelId="{4B5AA019-8274-4F17-A41D-8B6CD9FA05A4}" type="presOf" srcId="{BC9AFE9B-8CE4-4B03-9BD1-933672BE91B6}" destId="{38151B4C-05BB-463F-81A9-A982B90D05D5}" srcOrd="0" destOrd="0" presId="urn:microsoft.com/office/officeart/2005/8/layout/vList2"/>
    <dgm:cxn modelId="{62C94138-48C5-4A71-84DF-65765CB5E5F0}" type="presOf" srcId="{3383C35E-6AB4-475D-A2F7-0815BE1284AB}" destId="{FB8DF108-BC20-48F2-93A4-DF23F55ECD0B}" srcOrd="0" destOrd="0" presId="urn:microsoft.com/office/officeart/2005/8/layout/vList2"/>
    <dgm:cxn modelId="{AB08345A-E658-4725-9D58-4AF0B3EE502D}" type="presOf" srcId="{EC62B7CF-498F-4E94-90ED-C558FF220C65}" destId="{AE1A7B35-C834-4992-A84D-A43BD3E8C876}" srcOrd="0" destOrd="0" presId="urn:microsoft.com/office/officeart/2005/8/layout/vList2"/>
    <dgm:cxn modelId="{FF60DF34-5C14-43B4-900D-BDB39DC624E7}" srcId="{3383C35E-6AB4-475D-A2F7-0815BE1284AB}" destId="{1A38FD75-4DE1-460C-8329-B045D83DA553}" srcOrd="3" destOrd="0" parTransId="{F3CE4A24-C1DC-4AD1-9F7C-27DEF4AC4F38}" sibTransId="{FB9FF4F7-C95F-46AD-A65C-137DE81ED170}"/>
    <dgm:cxn modelId="{CF5F5F20-BD59-4254-8D4A-5DB63CE4615B}" type="presParOf" srcId="{FB8DF108-BC20-48F2-93A4-DF23F55ECD0B}" destId="{F47994AC-E106-4DBD-B87C-EA8C538BE885}" srcOrd="0" destOrd="0" presId="urn:microsoft.com/office/officeart/2005/8/layout/vList2"/>
    <dgm:cxn modelId="{8E6F50D0-73DA-4AC6-94F5-869CA4CC8FE8}" type="presParOf" srcId="{FB8DF108-BC20-48F2-93A4-DF23F55ECD0B}" destId="{03C45B49-2F62-47E3-9646-826DD69EC638}" srcOrd="1" destOrd="0" presId="urn:microsoft.com/office/officeart/2005/8/layout/vList2"/>
    <dgm:cxn modelId="{A6BD975A-AFFF-4F86-AA33-B4646B861C48}" type="presParOf" srcId="{FB8DF108-BC20-48F2-93A4-DF23F55ECD0B}" destId="{AE1A7B35-C834-4992-A84D-A43BD3E8C876}" srcOrd="2" destOrd="0" presId="urn:microsoft.com/office/officeart/2005/8/layout/vList2"/>
    <dgm:cxn modelId="{E6FCC08B-53D9-4A4F-9361-E9AD03E4FE5E}" type="presParOf" srcId="{FB8DF108-BC20-48F2-93A4-DF23F55ECD0B}" destId="{641591CA-260C-42D8-A6AC-621BF0B9B6CE}" srcOrd="3" destOrd="0" presId="urn:microsoft.com/office/officeart/2005/8/layout/vList2"/>
    <dgm:cxn modelId="{E6FCA90C-A447-4478-8B9B-36A5B4382C78}" type="presParOf" srcId="{FB8DF108-BC20-48F2-93A4-DF23F55ECD0B}" destId="{38151B4C-05BB-463F-81A9-A982B90D05D5}" srcOrd="4" destOrd="0" presId="urn:microsoft.com/office/officeart/2005/8/layout/vList2"/>
    <dgm:cxn modelId="{28633654-24D0-4774-A8DD-37D9F8BD8C6B}" type="presParOf" srcId="{FB8DF108-BC20-48F2-93A4-DF23F55ECD0B}" destId="{3ACB23C8-DB96-46E2-823F-4EB5D3A7ECB0}" srcOrd="5" destOrd="0" presId="urn:microsoft.com/office/officeart/2005/8/layout/vList2"/>
    <dgm:cxn modelId="{5789232D-F162-43AE-8CCB-0D4855DE34F5}" type="presParOf" srcId="{FB8DF108-BC20-48F2-93A4-DF23F55ECD0B}" destId="{A94DF29F-D0B3-4D54-B7F5-D696038E36EE}" srcOrd="6" destOrd="0" presId="urn:microsoft.com/office/officeart/2005/8/layout/vList2"/>
  </dgm:cxnLst>
  <dgm:bg>
    <a:solidFill>
      <a:schemeClr val="accent2">
        <a:lumMod val="5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5282C28-2686-4DB0-9DCA-D676BD2760F8}" type="doc">
      <dgm:prSet loTypeId="urn:microsoft.com/office/officeart/2005/8/layout/process4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D0130B82-F6BE-4833-B0A6-A8BFF99BBE13}">
      <dgm:prSet/>
      <dgm:spPr/>
      <dgm:t>
        <a:bodyPr/>
        <a:lstStyle/>
        <a:p>
          <a:pPr rtl="0"/>
          <a:r>
            <a:rPr lang="pt-BR" dirty="0" smtClean="0"/>
            <a:t>Conclui-se que não existe um sistema nacional de educação.</a:t>
          </a:r>
          <a:endParaRPr lang="pt-BR" dirty="0"/>
        </a:p>
      </dgm:t>
    </dgm:pt>
    <dgm:pt modelId="{355BD2D2-BE5D-4B4D-876F-31BD8BA80BF0}" type="parTrans" cxnId="{2346D848-36CB-4289-81A2-52EA1B1E395D}">
      <dgm:prSet/>
      <dgm:spPr/>
      <dgm:t>
        <a:bodyPr/>
        <a:lstStyle/>
        <a:p>
          <a:endParaRPr lang="pt-BR"/>
        </a:p>
      </dgm:t>
    </dgm:pt>
    <dgm:pt modelId="{9A18136F-4535-40DE-A90D-22E5AF28ABCB}" type="sibTrans" cxnId="{2346D848-36CB-4289-81A2-52EA1B1E395D}">
      <dgm:prSet/>
      <dgm:spPr/>
      <dgm:t>
        <a:bodyPr/>
        <a:lstStyle/>
        <a:p>
          <a:endParaRPr lang="pt-BR"/>
        </a:p>
      </dgm:t>
    </dgm:pt>
    <dgm:pt modelId="{12E35B58-F77B-444F-B933-938A64C0BF5A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Embora haja um regime de colaboração instituído pela </a:t>
          </a:r>
          <a:r>
            <a: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Constituição</a:t>
          </a:r>
          <a:r>
            <a:rPr lang="pt-BR" dirty="0" smtClean="0"/>
            <a:t> (art. 211) e pela </a:t>
          </a:r>
          <a:r>
            <a: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Lei 9.394/96</a:t>
          </a:r>
          <a:r>
            <a:rPr lang="pt-BR" dirty="0" smtClean="0"/>
            <a:t>, art. 8. </a:t>
          </a:r>
          <a:endParaRPr lang="pt-BR" dirty="0"/>
        </a:p>
      </dgm:t>
    </dgm:pt>
    <dgm:pt modelId="{AAB0B725-6984-4B56-BF54-B4A187549725}" type="parTrans" cxnId="{2DFFC64F-2F19-460E-9D16-F7E66DDE26F1}">
      <dgm:prSet/>
      <dgm:spPr/>
      <dgm:t>
        <a:bodyPr/>
        <a:lstStyle/>
        <a:p>
          <a:endParaRPr lang="pt-BR"/>
        </a:p>
      </dgm:t>
    </dgm:pt>
    <dgm:pt modelId="{0FE16D96-AA08-4220-83CD-C6D01C78A271}" type="sibTrans" cxnId="{2DFFC64F-2F19-460E-9D16-F7E66DDE26F1}">
      <dgm:prSet/>
      <dgm:spPr/>
      <dgm:t>
        <a:bodyPr/>
        <a:lstStyle/>
        <a:p>
          <a:endParaRPr lang="pt-BR"/>
        </a:p>
      </dgm:t>
    </dgm:pt>
    <dgm:pt modelId="{39FB01F6-D346-4F48-A52E-CCAEC86055F5}">
      <dgm:prSet/>
      <dgm:spPr/>
      <dgm:t>
        <a:bodyPr/>
        <a:lstStyle/>
        <a:p>
          <a:pPr rtl="0"/>
          <a:r>
            <a:rPr lang="pt-BR" dirty="0" smtClean="0"/>
            <a:t>Em função de uma prática </a:t>
          </a:r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política</a:t>
          </a:r>
          <a:r>
            <a:rPr lang="pt-BR" dirty="0" smtClean="0"/>
            <a:t> histórica de </a:t>
          </a:r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competição</a:t>
          </a:r>
          <a:r>
            <a:rPr lang="pt-BR" dirty="0" smtClean="0"/>
            <a:t> e não de colaboração.</a:t>
          </a:r>
          <a:endParaRPr lang="pt-BR" dirty="0"/>
        </a:p>
      </dgm:t>
    </dgm:pt>
    <dgm:pt modelId="{3E548715-51A9-4F72-AA76-7F873675D64F}" type="parTrans" cxnId="{1F9B5BF3-1A52-474E-A247-FD55C50A7416}">
      <dgm:prSet/>
      <dgm:spPr/>
      <dgm:t>
        <a:bodyPr/>
        <a:lstStyle/>
        <a:p>
          <a:endParaRPr lang="pt-BR"/>
        </a:p>
      </dgm:t>
    </dgm:pt>
    <dgm:pt modelId="{B9E90128-3F7C-4654-AF4F-B30BDC526292}" type="sibTrans" cxnId="{1F9B5BF3-1A52-474E-A247-FD55C50A7416}">
      <dgm:prSet/>
      <dgm:spPr/>
      <dgm:t>
        <a:bodyPr/>
        <a:lstStyle/>
        <a:p>
          <a:endParaRPr lang="pt-BR"/>
        </a:p>
      </dgm:t>
    </dgm:pt>
    <dgm:pt modelId="{3461544E-60CE-49CD-8738-2DE95DD7FDE6}" type="pres">
      <dgm:prSet presAssocID="{95282C28-2686-4DB0-9DCA-D676BD2760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ACCF538-455E-4B46-B01F-87CEBEF12554}" type="pres">
      <dgm:prSet presAssocID="{39FB01F6-D346-4F48-A52E-CCAEC86055F5}" presName="boxAndChildren" presStyleCnt="0"/>
      <dgm:spPr/>
    </dgm:pt>
    <dgm:pt modelId="{0482A061-DF92-409E-9706-201F02D0C2DA}" type="pres">
      <dgm:prSet presAssocID="{39FB01F6-D346-4F48-A52E-CCAEC86055F5}" presName="parentTextBox" presStyleLbl="node1" presStyleIdx="0" presStyleCnt="3"/>
      <dgm:spPr/>
      <dgm:t>
        <a:bodyPr/>
        <a:lstStyle/>
        <a:p>
          <a:endParaRPr lang="pt-BR"/>
        </a:p>
      </dgm:t>
    </dgm:pt>
    <dgm:pt modelId="{00E90C70-F0DF-4D77-9672-3B8C35022FA9}" type="pres">
      <dgm:prSet presAssocID="{0FE16D96-AA08-4220-83CD-C6D01C78A271}" presName="sp" presStyleCnt="0"/>
      <dgm:spPr/>
    </dgm:pt>
    <dgm:pt modelId="{2BC69FC3-0F4A-4120-9931-A855DD33C235}" type="pres">
      <dgm:prSet presAssocID="{12E35B58-F77B-444F-B933-938A64C0BF5A}" presName="arrowAndChildren" presStyleCnt="0"/>
      <dgm:spPr/>
    </dgm:pt>
    <dgm:pt modelId="{647D0DE7-690F-4BFA-B6BC-023BB082DE56}" type="pres">
      <dgm:prSet presAssocID="{12E35B58-F77B-444F-B933-938A64C0BF5A}" presName="parentTextArrow" presStyleLbl="node1" presStyleIdx="1" presStyleCnt="3"/>
      <dgm:spPr/>
      <dgm:t>
        <a:bodyPr/>
        <a:lstStyle/>
        <a:p>
          <a:endParaRPr lang="pt-BR"/>
        </a:p>
      </dgm:t>
    </dgm:pt>
    <dgm:pt modelId="{2D2D3F70-2867-4D4F-B067-261E389D6448}" type="pres">
      <dgm:prSet presAssocID="{9A18136F-4535-40DE-A90D-22E5AF28ABCB}" presName="sp" presStyleCnt="0"/>
      <dgm:spPr/>
    </dgm:pt>
    <dgm:pt modelId="{A3F10B11-39A1-44E0-8C46-DCF5FC0DCCFC}" type="pres">
      <dgm:prSet presAssocID="{D0130B82-F6BE-4833-B0A6-A8BFF99BBE13}" presName="arrowAndChildren" presStyleCnt="0"/>
      <dgm:spPr/>
    </dgm:pt>
    <dgm:pt modelId="{D345D2F3-CC55-4FE7-8297-B04A8C5FB0C0}" type="pres">
      <dgm:prSet presAssocID="{D0130B82-F6BE-4833-B0A6-A8BFF99BBE13}" presName="parentTextArrow" presStyleLbl="node1" presStyleIdx="2" presStyleCnt="3"/>
      <dgm:spPr/>
      <dgm:t>
        <a:bodyPr/>
        <a:lstStyle/>
        <a:p>
          <a:endParaRPr lang="pt-BR"/>
        </a:p>
      </dgm:t>
    </dgm:pt>
  </dgm:ptLst>
  <dgm:cxnLst>
    <dgm:cxn modelId="{73AE6BD4-068E-41F8-839E-4E1FBA0FEDFE}" type="presOf" srcId="{95282C28-2686-4DB0-9DCA-D676BD2760F8}" destId="{3461544E-60CE-49CD-8738-2DE95DD7FDE6}" srcOrd="0" destOrd="0" presId="urn:microsoft.com/office/officeart/2005/8/layout/process4"/>
    <dgm:cxn modelId="{492B5907-6883-4FFB-9EA1-3AF1481B7E8B}" type="presOf" srcId="{39FB01F6-D346-4F48-A52E-CCAEC86055F5}" destId="{0482A061-DF92-409E-9706-201F02D0C2DA}" srcOrd="0" destOrd="0" presId="urn:microsoft.com/office/officeart/2005/8/layout/process4"/>
    <dgm:cxn modelId="{2DFFC64F-2F19-460E-9D16-F7E66DDE26F1}" srcId="{95282C28-2686-4DB0-9DCA-D676BD2760F8}" destId="{12E35B58-F77B-444F-B933-938A64C0BF5A}" srcOrd="1" destOrd="0" parTransId="{AAB0B725-6984-4B56-BF54-B4A187549725}" sibTransId="{0FE16D96-AA08-4220-83CD-C6D01C78A271}"/>
    <dgm:cxn modelId="{B2AD2099-2057-4411-9CF0-898560F85F21}" type="presOf" srcId="{D0130B82-F6BE-4833-B0A6-A8BFF99BBE13}" destId="{D345D2F3-CC55-4FE7-8297-B04A8C5FB0C0}" srcOrd="0" destOrd="0" presId="urn:microsoft.com/office/officeart/2005/8/layout/process4"/>
    <dgm:cxn modelId="{AE2BE9A7-C37F-4C40-AB7A-23362710DE35}" type="presOf" srcId="{12E35B58-F77B-444F-B933-938A64C0BF5A}" destId="{647D0DE7-690F-4BFA-B6BC-023BB082DE56}" srcOrd="0" destOrd="0" presId="urn:microsoft.com/office/officeart/2005/8/layout/process4"/>
    <dgm:cxn modelId="{1F9B5BF3-1A52-474E-A247-FD55C50A7416}" srcId="{95282C28-2686-4DB0-9DCA-D676BD2760F8}" destId="{39FB01F6-D346-4F48-A52E-CCAEC86055F5}" srcOrd="2" destOrd="0" parTransId="{3E548715-51A9-4F72-AA76-7F873675D64F}" sibTransId="{B9E90128-3F7C-4654-AF4F-B30BDC526292}"/>
    <dgm:cxn modelId="{2346D848-36CB-4289-81A2-52EA1B1E395D}" srcId="{95282C28-2686-4DB0-9DCA-D676BD2760F8}" destId="{D0130B82-F6BE-4833-B0A6-A8BFF99BBE13}" srcOrd="0" destOrd="0" parTransId="{355BD2D2-BE5D-4B4D-876F-31BD8BA80BF0}" sibTransId="{9A18136F-4535-40DE-A90D-22E5AF28ABCB}"/>
    <dgm:cxn modelId="{6FCF05AC-B16A-4874-8FBE-7072DCE99DEB}" type="presParOf" srcId="{3461544E-60CE-49CD-8738-2DE95DD7FDE6}" destId="{DACCF538-455E-4B46-B01F-87CEBEF12554}" srcOrd="0" destOrd="0" presId="urn:microsoft.com/office/officeart/2005/8/layout/process4"/>
    <dgm:cxn modelId="{6173CB25-C224-47B0-A277-816C20364454}" type="presParOf" srcId="{DACCF538-455E-4B46-B01F-87CEBEF12554}" destId="{0482A061-DF92-409E-9706-201F02D0C2DA}" srcOrd="0" destOrd="0" presId="urn:microsoft.com/office/officeart/2005/8/layout/process4"/>
    <dgm:cxn modelId="{3B5FAE61-3B4E-4CD9-9A48-03B4CCEC4A26}" type="presParOf" srcId="{3461544E-60CE-49CD-8738-2DE95DD7FDE6}" destId="{00E90C70-F0DF-4D77-9672-3B8C35022FA9}" srcOrd="1" destOrd="0" presId="urn:microsoft.com/office/officeart/2005/8/layout/process4"/>
    <dgm:cxn modelId="{A94E3506-4958-4303-8935-272060E1B76E}" type="presParOf" srcId="{3461544E-60CE-49CD-8738-2DE95DD7FDE6}" destId="{2BC69FC3-0F4A-4120-9931-A855DD33C235}" srcOrd="2" destOrd="0" presId="urn:microsoft.com/office/officeart/2005/8/layout/process4"/>
    <dgm:cxn modelId="{FD74D258-CBA4-4DFB-9BBD-9930F16D26C1}" type="presParOf" srcId="{2BC69FC3-0F4A-4120-9931-A855DD33C235}" destId="{647D0DE7-690F-4BFA-B6BC-023BB082DE56}" srcOrd="0" destOrd="0" presId="urn:microsoft.com/office/officeart/2005/8/layout/process4"/>
    <dgm:cxn modelId="{0BD99280-5470-4505-A578-3DF3DFDB55BD}" type="presParOf" srcId="{3461544E-60CE-49CD-8738-2DE95DD7FDE6}" destId="{2D2D3F70-2867-4D4F-B067-261E389D6448}" srcOrd="3" destOrd="0" presId="urn:microsoft.com/office/officeart/2005/8/layout/process4"/>
    <dgm:cxn modelId="{4D7B7D06-BE16-43B3-A980-0ECB7F2AD530}" type="presParOf" srcId="{3461544E-60CE-49CD-8738-2DE95DD7FDE6}" destId="{A3F10B11-39A1-44E0-8C46-DCF5FC0DCCFC}" srcOrd="4" destOrd="0" presId="urn:microsoft.com/office/officeart/2005/8/layout/process4"/>
    <dgm:cxn modelId="{D53E2C13-53AA-4E0D-AD26-DFEF103E4697}" type="presParOf" srcId="{A3F10B11-39A1-44E0-8C46-DCF5FC0DCCFC}" destId="{D345D2F3-CC55-4FE7-8297-B04A8C5FB0C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E05BA63-7EC4-4E6B-A5CB-0DEA45489CB8}" type="doc">
      <dgm:prSet loTypeId="urn:microsoft.com/office/officeart/2005/8/layout/vList2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981313FB-BC8D-4DE6-9C6C-9D5D7FC1381D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i) Estrutura de  classes da sociedade dificulta uma ação intencional coletiva;</a:t>
          </a:r>
          <a:endParaRPr lang="pt-BR" dirty="0"/>
        </a:p>
      </dgm:t>
    </dgm:pt>
    <dgm:pt modelId="{FA0E290D-B0A3-4850-85AA-5A2BAF82509F}" type="parTrans" cxnId="{7B605EE8-780D-4660-9E2C-CBA6282C96EB}">
      <dgm:prSet/>
      <dgm:spPr/>
      <dgm:t>
        <a:bodyPr/>
        <a:lstStyle/>
        <a:p>
          <a:endParaRPr lang="pt-BR"/>
        </a:p>
      </dgm:t>
    </dgm:pt>
    <dgm:pt modelId="{D4FFB634-0764-44C8-BEE0-1B341CBFF58A}" type="sibTrans" cxnId="{7B605EE8-780D-4660-9E2C-CBA6282C96EB}">
      <dgm:prSet/>
      <dgm:spPr/>
      <dgm:t>
        <a:bodyPr/>
        <a:lstStyle/>
        <a:p>
          <a:endParaRPr lang="pt-BR"/>
        </a:p>
      </dgm:t>
    </dgm:pt>
    <dgm:pt modelId="{5231103C-0302-4932-BC6B-E0F25DC02B11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ii) Diferentes grupos em conflito, obstáculos a definição dos objetivos;</a:t>
          </a:r>
          <a:endParaRPr lang="pt-BR" dirty="0"/>
        </a:p>
      </dgm:t>
    </dgm:pt>
    <dgm:pt modelId="{FF350DFD-0BA2-4577-A7B6-41EE839B4093}" type="parTrans" cxnId="{7C50279C-E99A-44D3-B855-2458F4725D6D}">
      <dgm:prSet/>
      <dgm:spPr/>
      <dgm:t>
        <a:bodyPr/>
        <a:lstStyle/>
        <a:p>
          <a:endParaRPr lang="pt-BR"/>
        </a:p>
      </dgm:t>
    </dgm:pt>
    <dgm:pt modelId="{31551801-0F87-4528-A901-3A26C3EDE395}" type="sibTrans" cxnId="{7C50279C-E99A-44D3-B855-2458F4725D6D}">
      <dgm:prSet/>
      <dgm:spPr/>
      <dgm:t>
        <a:bodyPr/>
        <a:lstStyle/>
        <a:p>
          <a:endParaRPr lang="pt-BR"/>
        </a:p>
      </dgm:t>
    </dgm:pt>
    <dgm:pt modelId="{C614E8A5-EDC3-45C7-81CE-46998A5E47A3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iii) O transplante cultural; e</a:t>
          </a:r>
          <a:endParaRPr lang="pt-BR" dirty="0"/>
        </a:p>
      </dgm:t>
    </dgm:pt>
    <dgm:pt modelId="{671E0675-D124-43A8-866D-ECFDB12983BD}" type="parTrans" cxnId="{6D68FAC0-0464-410B-8336-72F9D70EB810}">
      <dgm:prSet/>
      <dgm:spPr/>
      <dgm:t>
        <a:bodyPr/>
        <a:lstStyle/>
        <a:p>
          <a:endParaRPr lang="pt-BR"/>
        </a:p>
      </dgm:t>
    </dgm:pt>
    <dgm:pt modelId="{2700611B-E94A-4ACB-B3A7-6A2EDFE7BCE8}" type="sibTrans" cxnId="{6D68FAC0-0464-410B-8336-72F9D70EB810}">
      <dgm:prSet/>
      <dgm:spPr/>
      <dgm:t>
        <a:bodyPr/>
        <a:lstStyle/>
        <a:p>
          <a:endParaRPr lang="pt-BR"/>
        </a:p>
      </dgm:t>
    </dgm:pt>
    <dgm:pt modelId="{66A24CF3-046D-4C69-AEF2-AB91C763D457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iv) Insuficiência teórica dos educadores.</a:t>
          </a:r>
          <a:endParaRPr lang="pt-BR" dirty="0"/>
        </a:p>
      </dgm:t>
    </dgm:pt>
    <dgm:pt modelId="{13CCC278-4128-4134-A084-607C4B235B2B}" type="parTrans" cxnId="{61D6846D-C5CA-4B44-AB54-FEC43E29E5E9}">
      <dgm:prSet/>
      <dgm:spPr/>
      <dgm:t>
        <a:bodyPr/>
        <a:lstStyle/>
        <a:p>
          <a:endParaRPr lang="pt-BR"/>
        </a:p>
      </dgm:t>
    </dgm:pt>
    <dgm:pt modelId="{7732C431-895C-41F2-AB3D-612E9353635A}" type="sibTrans" cxnId="{61D6846D-C5CA-4B44-AB54-FEC43E29E5E9}">
      <dgm:prSet/>
      <dgm:spPr/>
      <dgm:t>
        <a:bodyPr/>
        <a:lstStyle/>
        <a:p>
          <a:endParaRPr lang="pt-BR"/>
        </a:p>
      </dgm:t>
    </dgm:pt>
    <dgm:pt modelId="{2D8D36F7-CBE2-479A-B7E5-5976E342B61E}" type="pres">
      <dgm:prSet presAssocID="{CE05BA63-7EC4-4E6B-A5CB-0DEA45489C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507487C-E5D5-4A51-B7DC-928351B1AFAD}" type="pres">
      <dgm:prSet presAssocID="{981313FB-BC8D-4DE6-9C6C-9D5D7FC1381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7C53F76-8DCD-46E7-B2DA-D4C50CA2F712}" type="pres">
      <dgm:prSet presAssocID="{D4FFB634-0764-44C8-BEE0-1B341CBFF58A}" presName="spacer" presStyleCnt="0"/>
      <dgm:spPr/>
    </dgm:pt>
    <dgm:pt modelId="{999C4BCF-E2ED-4F01-AD64-7C4DA2EF1CA1}" type="pres">
      <dgm:prSet presAssocID="{5231103C-0302-4932-BC6B-E0F25DC02B1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FA2AE38-CB22-4108-B73C-521BD79B94FD}" type="pres">
      <dgm:prSet presAssocID="{31551801-0F87-4528-A901-3A26C3EDE395}" presName="spacer" presStyleCnt="0"/>
      <dgm:spPr/>
    </dgm:pt>
    <dgm:pt modelId="{2A510415-D460-4A49-8FA2-753E42E6BB3A}" type="pres">
      <dgm:prSet presAssocID="{C614E8A5-EDC3-45C7-81CE-46998A5E47A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71E007D-E7C7-4C52-8788-87A7D3BB03AC}" type="pres">
      <dgm:prSet presAssocID="{2700611B-E94A-4ACB-B3A7-6A2EDFE7BCE8}" presName="spacer" presStyleCnt="0"/>
      <dgm:spPr/>
    </dgm:pt>
    <dgm:pt modelId="{E5C0C312-F65E-4D16-B1EB-416C143D52DB}" type="pres">
      <dgm:prSet presAssocID="{66A24CF3-046D-4C69-AEF2-AB91C763D457}" presName="parentText" presStyleLbl="node1" presStyleIdx="3" presStyleCnt="4" custLinFactNeighborX="-2952" custLinFactNeighborY="8319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C50279C-E99A-44D3-B855-2458F4725D6D}" srcId="{CE05BA63-7EC4-4E6B-A5CB-0DEA45489CB8}" destId="{5231103C-0302-4932-BC6B-E0F25DC02B11}" srcOrd="1" destOrd="0" parTransId="{FF350DFD-0BA2-4577-A7B6-41EE839B4093}" sibTransId="{31551801-0F87-4528-A901-3A26C3EDE395}"/>
    <dgm:cxn modelId="{E28FCC7D-2DF9-4F23-8FE1-C581CAF82263}" type="presOf" srcId="{C614E8A5-EDC3-45C7-81CE-46998A5E47A3}" destId="{2A510415-D460-4A49-8FA2-753E42E6BB3A}" srcOrd="0" destOrd="0" presId="urn:microsoft.com/office/officeart/2005/8/layout/vList2"/>
    <dgm:cxn modelId="{940ED4A7-A382-48F0-B330-82948D7FC6C2}" type="presOf" srcId="{981313FB-BC8D-4DE6-9C6C-9D5D7FC1381D}" destId="{5507487C-E5D5-4A51-B7DC-928351B1AFAD}" srcOrd="0" destOrd="0" presId="urn:microsoft.com/office/officeart/2005/8/layout/vList2"/>
    <dgm:cxn modelId="{6D68FAC0-0464-410B-8336-72F9D70EB810}" srcId="{CE05BA63-7EC4-4E6B-A5CB-0DEA45489CB8}" destId="{C614E8A5-EDC3-45C7-81CE-46998A5E47A3}" srcOrd="2" destOrd="0" parTransId="{671E0675-D124-43A8-866D-ECFDB12983BD}" sibTransId="{2700611B-E94A-4ACB-B3A7-6A2EDFE7BCE8}"/>
    <dgm:cxn modelId="{61D6846D-C5CA-4B44-AB54-FEC43E29E5E9}" srcId="{CE05BA63-7EC4-4E6B-A5CB-0DEA45489CB8}" destId="{66A24CF3-046D-4C69-AEF2-AB91C763D457}" srcOrd="3" destOrd="0" parTransId="{13CCC278-4128-4134-A084-607C4B235B2B}" sibTransId="{7732C431-895C-41F2-AB3D-612E9353635A}"/>
    <dgm:cxn modelId="{7B605EE8-780D-4660-9E2C-CBA6282C96EB}" srcId="{CE05BA63-7EC4-4E6B-A5CB-0DEA45489CB8}" destId="{981313FB-BC8D-4DE6-9C6C-9D5D7FC1381D}" srcOrd="0" destOrd="0" parTransId="{FA0E290D-B0A3-4850-85AA-5A2BAF82509F}" sibTransId="{D4FFB634-0764-44C8-BEE0-1B341CBFF58A}"/>
    <dgm:cxn modelId="{3D9103C8-4DB4-4ABA-BAF8-D120BC7ED83B}" type="presOf" srcId="{66A24CF3-046D-4C69-AEF2-AB91C763D457}" destId="{E5C0C312-F65E-4D16-B1EB-416C143D52DB}" srcOrd="0" destOrd="0" presId="urn:microsoft.com/office/officeart/2005/8/layout/vList2"/>
    <dgm:cxn modelId="{68D8AC47-101B-4D7A-98CD-20B662611017}" type="presOf" srcId="{CE05BA63-7EC4-4E6B-A5CB-0DEA45489CB8}" destId="{2D8D36F7-CBE2-479A-B7E5-5976E342B61E}" srcOrd="0" destOrd="0" presId="urn:microsoft.com/office/officeart/2005/8/layout/vList2"/>
    <dgm:cxn modelId="{BFC33786-BD8A-498D-B050-C2610B5B0CC0}" type="presOf" srcId="{5231103C-0302-4932-BC6B-E0F25DC02B11}" destId="{999C4BCF-E2ED-4F01-AD64-7C4DA2EF1CA1}" srcOrd="0" destOrd="0" presId="urn:microsoft.com/office/officeart/2005/8/layout/vList2"/>
    <dgm:cxn modelId="{A1AA99E1-0653-4B27-9751-402AD0C01189}" type="presParOf" srcId="{2D8D36F7-CBE2-479A-B7E5-5976E342B61E}" destId="{5507487C-E5D5-4A51-B7DC-928351B1AFAD}" srcOrd="0" destOrd="0" presId="urn:microsoft.com/office/officeart/2005/8/layout/vList2"/>
    <dgm:cxn modelId="{140A4682-863F-48F6-9878-4F97C42C9E4A}" type="presParOf" srcId="{2D8D36F7-CBE2-479A-B7E5-5976E342B61E}" destId="{67C53F76-8DCD-46E7-B2DA-D4C50CA2F712}" srcOrd="1" destOrd="0" presId="urn:microsoft.com/office/officeart/2005/8/layout/vList2"/>
    <dgm:cxn modelId="{636F06A4-B6BC-4CF1-B401-312B2AC4F829}" type="presParOf" srcId="{2D8D36F7-CBE2-479A-B7E5-5976E342B61E}" destId="{999C4BCF-E2ED-4F01-AD64-7C4DA2EF1CA1}" srcOrd="2" destOrd="0" presId="urn:microsoft.com/office/officeart/2005/8/layout/vList2"/>
    <dgm:cxn modelId="{5660F056-E805-4537-842F-2AB65FC38486}" type="presParOf" srcId="{2D8D36F7-CBE2-479A-B7E5-5976E342B61E}" destId="{2FA2AE38-CB22-4108-B73C-521BD79B94FD}" srcOrd="3" destOrd="0" presId="urn:microsoft.com/office/officeart/2005/8/layout/vList2"/>
    <dgm:cxn modelId="{534E7EF1-4766-49F0-B0D9-D43504FAF801}" type="presParOf" srcId="{2D8D36F7-CBE2-479A-B7E5-5976E342B61E}" destId="{2A510415-D460-4A49-8FA2-753E42E6BB3A}" srcOrd="4" destOrd="0" presId="urn:microsoft.com/office/officeart/2005/8/layout/vList2"/>
    <dgm:cxn modelId="{E1F1D4B1-7900-483B-A2FB-D9D269585AE4}" type="presParOf" srcId="{2D8D36F7-CBE2-479A-B7E5-5976E342B61E}" destId="{071E007D-E7C7-4C52-8788-87A7D3BB03AC}" srcOrd="5" destOrd="0" presId="urn:microsoft.com/office/officeart/2005/8/layout/vList2"/>
    <dgm:cxn modelId="{719AE65A-2F6E-4FC7-8265-62DCEBCC80E7}" type="presParOf" srcId="{2D8D36F7-CBE2-479A-B7E5-5976E342B61E}" destId="{E5C0C312-F65E-4D16-B1EB-416C143D52D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34AC53-05C5-4EDB-978F-099387C2D087}" type="doc">
      <dgm:prSet loTypeId="urn:microsoft.com/office/officeart/2005/8/layout/vList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CAE2F6AF-9D59-49D2-91C8-769C2CDA47C2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A legislação utiliza o termo sistema para referir-se as esferas federal, estadual e municipal;</a:t>
          </a:r>
          <a:endParaRPr lang="pt-BR" dirty="0"/>
        </a:p>
      </dgm:t>
    </dgm:pt>
    <dgm:pt modelId="{D331A20D-B8BE-4EC3-BC43-CA741BB10971}" type="parTrans" cxnId="{F724FC3F-DDEB-4023-999D-914DAEF309FA}">
      <dgm:prSet/>
      <dgm:spPr/>
      <dgm:t>
        <a:bodyPr/>
        <a:lstStyle/>
        <a:p>
          <a:endParaRPr lang="pt-BR"/>
        </a:p>
      </dgm:t>
    </dgm:pt>
    <dgm:pt modelId="{C43B856F-1A88-4DA8-AF71-CAAC2787FFC6}" type="sibTrans" cxnId="{F724FC3F-DDEB-4023-999D-914DAEF309FA}">
      <dgm:prSet/>
      <dgm:spPr/>
      <dgm:t>
        <a:bodyPr/>
        <a:lstStyle/>
        <a:p>
          <a:endParaRPr lang="pt-BR"/>
        </a:p>
      </dgm:t>
    </dgm:pt>
    <dgm:pt modelId="{AD68E201-B4F1-4DA6-867D-8DFBC7051F82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/>
            <a:t>Portanto, a lei não regula o sistema de ensino, mas apenas as estruturas administrativas.</a:t>
          </a:r>
          <a:endParaRPr lang="pt-BR" dirty="0"/>
        </a:p>
      </dgm:t>
    </dgm:pt>
    <dgm:pt modelId="{7BD97CD9-A28E-489C-8F61-28F57D622136}" type="parTrans" cxnId="{724BFE59-03F9-4426-83E4-6698839D7188}">
      <dgm:prSet/>
      <dgm:spPr/>
      <dgm:t>
        <a:bodyPr/>
        <a:lstStyle/>
        <a:p>
          <a:endParaRPr lang="pt-BR"/>
        </a:p>
      </dgm:t>
    </dgm:pt>
    <dgm:pt modelId="{DA59EFAD-CF22-4BA3-8D21-78D3CD2125B5}" type="sibTrans" cxnId="{724BFE59-03F9-4426-83E4-6698839D7188}">
      <dgm:prSet/>
      <dgm:spPr/>
      <dgm:t>
        <a:bodyPr/>
        <a:lstStyle/>
        <a:p>
          <a:endParaRPr lang="pt-BR"/>
        </a:p>
      </dgm:t>
    </dgm:pt>
    <dgm:pt modelId="{5708B6EB-B341-4E1C-BB56-C60A3ED879A4}">
      <dgm:prSet/>
      <dgm:spPr>
        <a:solidFill>
          <a:schemeClr val="tx2">
            <a:lumMod val="25000"/>
          </a:schemeClr>
        </a:solidFill>
      </dgm:spPr>
      <dgm:t>
        <a:bodyPr/>
        <a:lstStyle/>
        <a:p>
          <a:pPr rtl="0"/>
          <a:r>
            <a:rPr lang="pt-BR" dirty="0" smtClean="0"/>
            <a:t>Há ausência de intencionalidade para interligar o conjunto das instituições de ensino.</a:t>
          </a:r>
          <a:endParaRPr lang="pt-BR" dirty="0"/>
        </a:p>
      </dgm:t>
    </dgm:pt>
    <dgm:pt modelId="{01544CDD-932B-44FE-A321-FE04788E0A98}" type="parTrans" cxnId="{D21D7516-4228-412B-AD22-0BBFC5A9DAE7}">
      <dgm:prSet/>
      <dgm:spPr/>
      <dgm:t>
        <a:bodyPr/>
        <a:lstStyle/>
        <a:p>
          <a:endParaRPr lang="pt-BR"/>
        </a:p>
      </dgm:t>
    </dgm:pt>
    <dgm:pt modelId="{E63C0B45-076D-40C2-A533-1508C50B0B1F}" type="sibTrans" cxnId="{D21D7516-4228-412B-AD22-0BBFC5A9DAE7}">
      <dgm:prSet/>
      <dgm:spPr/>
      <dgm:t>
        <a:bodyPr/>
        <a:lstStyle/>
        <a:p>
          <a:endParaRPr lang="pt-BR"/>
        </a:p>
      </dgm:t>
    </dgm:pt>
    <dgm:pt modelId="{172D2099-C661-48BC-94AF-A944C78A567A}" type="pres">
      <dgm:prSet presAssocID="{1834AC53-05C5-4EDB-978F-099387C2D0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406E6FE-A2B3-4BD3-9291-76587E048805}" type="pres">
      <dgm:prSet presAssocID="{CAE2F6AF-9D59-49D2-91C8-769C2CDA47C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9103475-794D-46E4-906F-F5DD4D5672C8}" type="pres">
      <dgm:prSet presAssocID="{C43B856F-1A88-4DA8-AF71-CAAC2787FFC6}" presName="spacer" presStyleCnt="0"/>
      <dgm:spPr/>
    </dgm:pt>
    <dgm:pt modelId="{0C208E77-4A96-43B6-9EF4-8980A22D245E}" type="pres">
      <dgm:prSet presAssocID="{AD68E201-B4F1-4DA6-867D-8DFBC7051F8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50563D-3187-4677-BC15-3C2D350F5059}" type="pres">
      <dgm:prSet presAssocID="{DA59EFAD-CF22-4BA3-8D21-78D3CD2125B5}" presName="spacer" presStyleCnt="0"/>
      <dgm:spPr/>
    </dgm:pt>
    <dgm:pt modelId="{5F817533-2641-4ED9-9AD0-4A9C300232A4}" type="pres">
      <dgm:prSet presAssocID="{5708B6EB-B341-4E1C-BB56-C60A3ED879A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724FC3F-DDEB-4023-999D-914DAEF309FA}" srcId="{1834AC53-05C5-4EDB-978F-099387C2D087}" destId="{CAE2F6AF-9D59-49D2-91C8-769C2CDA47C2}" srcOrd="0" destOrd="0" parTransId="{D331A20D-B8BE-4EC3-BC43-CA741BB10971}" sibTransId="{C43B856F-1A88-4DA8-AF71-CAAC2787FFC6}"/>
    <dgm:cxn modelId="{B3D896DC-FE4A-4987-8EA9-DF0FDDA74FD7}" type="presOf" srcId="{1834AC53-05C5-4EDB-978F-099387C2D087}" destId="{172D2099-C661-48BC-94AF-A944C78A567A}" srcOrd="0" destOrd="0" presId="urn:microsoft.com/office/officeart/2005/8/layout/vList2"/>
    <dgm:cxn modelId="{D21D7516-4228-412B-AD22-0BBFC5A9DAE7}" srcId="{1834AC53-05C5-4EDB-978F-099387C2D087}" destId="{5708B6EB-B341-4E1C-BB56-C60A3ED879A4}" srcOrd="2" destOrd="0" parTransId="{01544CDD-932B-44FE-A321-FE04788E0A98}" sibTransId="{E63C0B45-076D-40C2-A533-1508C50B0B1F}"/>
    <dgm:cxn modelId="{011B3360-48A1-487B-9B8E-A7F5D47781E7}" type="presOf" srcId="{5708B6EB-B341-4E1C-BB56-C60A3ED879A4}" destId="{5F817533-2641-4ED9-9AD0-4A9C300232A4}" srcOrd="0" destOrd="0" presId="urn:microsoft.com/office/officeart/2005/8/layout/vList2"/>
    <dgm:cxn modelId="{724BFE59-03F9-4426-83E4-6698839D7188}" srcId="{1834AC53-05C5-4EDB-978F-099387C2D087}" destId="{AD68E201-B4F1-4DA6-867D-8DFBC7051F82}" srcOrd="1" destOrd="0" parTransId="{7BD97CD9-A28E-489C-8F61-28F57D622136}" sibTransId="{DA59EFAD-CF22-4BA3-8D21-78D3CD2125B5}"/>
    <dgm:cxn modelId="{4251CD8D-0F50-472E-92EE-733CB690C1B4}" type="presOf" srcId="{AD68E201-B4F1-4DA6-867D-8DFBC7051F82}" destId="{0C208E77-4A96-43B6-9EF4-8980A22D245E}" srcOrd="0" destOrd="0" presId="urn:microsoft.com/office/officeart/2005/8/layout/vList2"/>
    <dgm:cxn modelId="{4C50D72F-AD24-4D6B-86B8-DDAD0AA33C6A}" type="presOf" srcId="{CAE2F6AF-9D59-49D2-91C8-769C2CDA47C2}" destId="{F406E6FE-A2B3-4BD3-9291-76587E048805}" srcOrd="0" destOrd="0" presId="urn:microsoft.com/office/officeart/2005/8/layout/vList2"/>
    <dgm:cxn modelId="{9F49FED5-162B-4A9A-9E1B-66FAB3653EC6}" type="presParOf" srcId="{172D2099-C661-48BC-94AF-A944C78A567A}" destId="{F406E6FE-A2B3-4BD3-9291-76587E048805}" srcOrd="0" destOrd="0" presId="urn:microsoft.com/office/officeart/2005/8/layout/vList2"/>
    <dgm:cxn modelId="{FA45B638-B0D5-495D-9A62-ADACA44E9C89}" type="presParOf" srcId="{172D2099-C661-48BC-94AF-A944C78A567A}" destId="{59103475-794D-46E4-906F-F5DD4D5672C8}" srcOrd="1" destOrd="0" presId="urn:microsoft.com/office/officeart/2005/8/layout/vList2"/>
    <dgm:cxn modelId="{67C1F26A-54C0-4621-BEA1-7158BB9B7C2F}" type="presParOf" srcId="{172D2099-C661-48BC-94AF-A944C78A567A}" destId="{0C208E77-4A96-43B6-9EF4-8980A22D245E}" srcOrd="2" destOrd="0" presId="urn:microsoft.com/office/officeart/2005/8/layout/vList2"/>
    <dgm:cxn modelId="{988BB6F8-58B7-489A-8D23-498207AB72BD}" type="presParOf" srcId="{172D2099-C661-48BC-94AF-A944C78A567A}" destId="{3750563D-3187-4677-BC15-3C2D350F5059}" srcOrd="3" destOrd="0" presId="urn:microsoft.com/office/officeart/2005/8/layout/vList2"/>
    <dgm:cxn modelId="{34058171-42E1-4BE2-869F-2DAD81B86E43}" type="presParOf" srcId="{172D2099-C661-48BC-94AF-A944C78A567A}" destId="{5F817533-2641-4ED9-9AD0-4A9C300232A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31CB9A9-C673-490E-9BF7-6B86B86BB762}" type="doc">
      <dgm:prSet loTypeId="urn:microsoft.com/office/officeart/2005/8/layout/vList2" loCatId="list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pt-BR"/>
        </a:p>
      </dgm:t>
    </dgm:pt>
    <dgm:pt modelId="{39E47881-F060-4AD1-A42F-C5C64B58B071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Federais: </a:t>
          </a:r>
          <a:r>
            <a:rPr lang="pt-BR" dirty="0" smtClean="0"/>
            <a:t>Ministério da Educação (MEC) e Conselho Nacional de Educação (CNE).</a:t>
          </a:r>
          <a:endParaRPr lang="pt-BR" dirty="0"/>
        </a:p>
      </dgm:t>
    </dgm:pt>
    <dgm:pt modelId="{3C590F99-7C09-4C34-AC47-0BD665AC7920}" type="parTrans" cxnId="{32E0372E-60EE-4AD5-B235-721FA38E3415}">
      <dgm:prSet/>
      <dgm:spPr/>
      <dgm:t>
        <a:bodyPr/>
        <a:lstStyle/>
        <a:p>
          <a:endParaRPr lang="pt-BR"/>
        </a:p>
      </dgm:t>
    </dgm:pt>
    <dgm:pt modelId="{F6B69AA5-523C-4E03-8E72-1E776D55FEBB}" type="sibTrans" cxnId="{32E0372E-60EE-4AD5-B235-721FA38E3415}">
      <dgm:prSet/>
      <dgm:spPr/>
      <dgm:t>
        <a:bodyPr/>
        <a:lstStyle/>
        <a:p>
          <a:endParaRPr lang="pt-BR"/>
        </a:p>
      </dgm:t>
    </dgm:pt>
    <dgm:pt modelId="{9465E8BD-F941-4D09-99F0-1C973554D78F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Estaduais: </a:t>
          </a:r>
          <a:r>
            <a:rPr lang="pt-BR" dirty="0" smtClean="0"/>
            <a:t>Secretaria Estadual da Educação (SEE) e Diretoria de Ensino (DE).</a:t>
          </a:r>
          <a:endParaRPr lang="pt-BR" dirty="0"/>
        </a:p>
      </dgm:t>
    </dgm:pt>
    <dgm:pt modelId="{DD207B67-2637-4CAB-BA51-6120414003AC}" type="parTrans" cxnId="{8D14EF11-0203-4070-9422-98880C302557}">
      <dgm:prSet/>
      <dgm:spPr/>
      <dgm:t>
        <a:bodyPr/>
        <a:lstStyle/>
        <a:p>
          <a:endParaRPr lang="pt-BR"/>
        </a:p>
      </dgm:t>
    </dgm:pt>
    <dgm:pt modelId="{6D05D22D-9638-47AC-9DFA-461528FDC7D0}" type="sibTrans" cxnId="{8D14EF11-0203-4070-9422-98880C302557}">
      <dgm:prSet/>
      <dgm:spPr/>
      <dgm:t>
        <a:bodyPr/>
        <a:lstStyle/>
        <a:p>
          <a:endParaRPr lang="pt-BR"/>
        </a:p>
      </dgm:t>
    </dgm:pt>
    <dgm:pt modelId="{C2FF8228-1163-4F82-8EF4-C210F48BFDAF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Municipais: </a:t>
          </a:r>
          <a:r>
            <a:rPr lang="pt-BR" dirty="0" smtClean="0"/>
            <a:t>Secretaria Municipal de Educação (SME), Coordenadoria de Ensino (CE) e Conselho Municipal de Educação (CME).</a:t>
          </a:r>
          <a:endParaRPr lang="pt-BR" dirty="0"/>
        </a:p>
      </dgm:t>
    </dgm:pt>
    <dgm:pt modelId="{B7A1F10D-695A-4809-913F-1A782F399FB8}" type="parTrans" cxnId="{1AE140D0-6911-4B29-8F36-4A86840292A0}">
      <dgm:prSet/>
      <dgm:spPr/>
      <dgm:t>
        <a:bodyPr/>
        <a:lstStyle/>
        <a:p>
          <a:endParaRPr lang="pt-BR"/>
        </a:p>
      </dgm:t>
    </dgm:pt>
    <dgm:pt modelId="{4A162ADB-B6EB-4FCC-A9D7-3DDCB4A3FE23}" type="sibTrans" cxnId="{1AE140D0-6911-4B29-8F36-4A86840292A0}">
      <dgm:prSet/>
      <dgm:spPr/>
      <dgm:t>
        <a:bodyPr/>
        <a:lstStyle/>
        <a:p>
          <a:endParaRPr lang="pt-BR"/>
        </a:p>
      </dgm:t>
    </dgm:pt>
    <dgm:pt modelId="{254F1544-D220-4BA7-9985-E83E961CC94E}" type="pres">
      <dgm:prSet presAssocID="{031CB9A9-C673-490E-9BF7-6B86B86BB76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A2BFCE4-1115-4134-830D-14BB57835B60}" type="pres">
      <dgm:prSet presAssocID="{39E47881-F060-4AD1-A42F-C5C64B58B07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7187D3-96D3-4988-8CBB-3C5D91C87CFA}" type="pres">
      <dgm:prSet presAssocID="{F6B69AA5-523C-4E03-8E72-1E776D55FEBB}" presName="spacer" presStyleCnt="0"/>
      <dgm:spPr/>
    </dgm:pt>
    <dgm:pt modelId="{04A3144A-378A-477D-99C7-6B8F088B7ABB}" type="pres">
      <dgm:prSet presAssocID="{9465E8BD-F941-4D09-99F0-1C973554D78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0802AC-241F-4441-BEFD-103A5225BE6F}" type="pres">
      <dgm:prSet presAssocID="{6D05D22D-9638-47AC-9DFA-461528FDC7D0}" presName="spacer" presStyleCnt="0"/>
      <dgm:spPr/>
    </dgm:pt>
    <dgm:pt modelId="{599B2E45-B5DF-4A04-9EEB-9E911D823F3A}" type="pres">
      <dgm:prSet presAssocID="{C2FF8228-1163-4F82-8EF4-C210F48BFDA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4DE8C63-4BBB-48CD-AFC9-A346E4C1684D}" type="presOf" srcId="{C2FF8228-1163-4F82-8EF4-C210F48BFDAF}" destId="{599B2E45-B5DF-4A04-9EEB-9E911D823F3A}" srcOrd="0" destOrd="0" presId="urn:microsoft.com/office/officeart/2005/8/layout/vList2"/>
    <dgm:cxn modelId="{32E0372E-60EE-4AD5-B235-721FA38E3415}" srcId="{031CB9A9-C673-490E-9BF7-6B86B86BB762}" destId="{39E47881-F060-4AD1-A42F-C5C64B58B071}" srcOrd="0" destOrd="0" parTransId="{3C590F99-7C09-4C34-AC47-0BD665AC7920}" sibTransId="{F6B69AA5-523C-4E03-8E72-1E776D55FEBB}"/>
    <dgm:cxn modelId="{1AE140D0-6911-4B29-8F36-4A86840292A0}" srcId="{031CB9A9-C673-490E-9BF7-6B86B86BB762}" destId="{C2FF8228-1163-4F82-8EF4-C210F48BFDAF}" srcOrd="2" destOrd="0" parTransId="{B7A1F10D-695A-4809-913F-1A782F399FB8}" sibTransId="{4A162ADB-B6EB-4FCC-A9D7-3DDCB4A3FE23}"/>
    <dgm:cxn modelId="{5786A3C2-7C6F-4FEA-8237-A91789EE3DB4}" type="presOf" srcId="{9465E8BD-F941-4D09-99F0-1C973554D78F}" destId="{04A3144A-378A-477D-99C7-6B8F088B7ABB}" srcOrd="0" destOrd="0" presId="urn:microsoft.com/office/officeart/2005/8/layout/vList2"/>
    <dgm:cxn modelId="{7C415235-77A4-4ECF-89F6-EE8F2CAD9F22}" type="presOf" srcId="{39E47881-F060-4AD1-A42F-C5C64B58B071}" destId="{3A2BFCE4-1115-4134-830D-14BB57835B60}" srcOrd="0" destOrd="0" presId="urn:microsoft.com/office/officeart/2005/8/layout/vList2"/>
    <dgm:cxn modelId="{A4218A69-1FBE-4538-9361-DD597A1DEB93}" type="presOf" srcId="{031CB9A9-C673-490E-9BF7-6B86B86BB762}" destId="{254F1544-D220-4BA7-9985-E83E961CC94E}" srcOrd="0" destOrd="0" presId="urn:microsoft.com/office/officeart/2005/8/layout/vList2"/>
    <dgm:cxn modelId="{8D14EF11-0203-4070-9422-98880C302557}" srcId="{031CB9A9-C673-490E-9BF7-6B86B86BB762}" destId="{9465E8BD-F941-4D09-99F0-1C973554D78F}" srcOrd="1" destOrd="0" parTransId="{DD207B67-2637-4CAB-BA51-6120414003AC}" sibTransId="{6D05D22D-9638-47AC-9DFA-461528FDC7D0}"/>
    <dgm:cxn modelId="{35926ABA-F79F-453B-8D16-2933BFE8EEE7}" type="presParOf" srcId="{254F1544-D220-4BA7-9985-E83E961CC94E}" destId="{3A2BFCE4-1115-4134-830D-14BB57835B60}" srcOrd="0" destOrd="0" presId="urn:microsoft.com/office/officeart/2005/8/layout/vList2"/>
    <dgm:cxn modelId="{E0B1D61E-11C9-427F-A683-259A4AE05AA3}" type="presParOf" srcId="{254F1544-D220-4BA7-9985-E83E961CC94E}" destId="{727187D3-96D3-4988-8CBB-3C5D91C87CFA}" srcOrd="1" destOrd="0" presId="urn:microsoft.com/office/officeart/2005/8/layout/vList2"/>
    <dgm:cxn modelId="{A3E9B680-16F4-41BA-8A0B-205BFE105423}" type="presParOf" srcId="{254F1544-D220-4BA7-9985-E83E961CC94E}" destId="{04A3144A-378A-477D-99C7-6B8F088B7ABB}" srcOrd="2" destOrd="0" presId="urn:microsoft.com/office/officeart/2005/8/layout/vList2"/>
    <dgm:cxn modelId="{8FB54FAA-6B25-4A68-A563-2AC13AFDE738}" type="presParOf" srcId="{254F1544-D220-4BA7-9985-E83E961CC94E}" destId="{0C0802AC-241F-4441-BEFD-103A5225BE6F}" srcOrd="3" destOrd="0" presId="urn:microsoft.com/office/officeart/2005/8/layout/vList2"/>
    <dgm:cxn modelId="{82E704FC-DD96-40CE-8596-3DDB3D521D78}" type="presParOf" srcId="{254F1544-D220-4BA7-9985-E83E961CC94E}" destId="{599B2E45-B5DF-4A04-9EEB-9E911D823F3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76A2C90-A034-4B1B-8B23-51303D56ADB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C563C47-2763-4914-B382-EC6C47279662}">
      <dgm:prSet/>
      <dgm:spPr>
        <a:solidFill>
          <a:schemeClr val="bg2">
            <a:lumMod val="50000"/>
          </a:schemeClr>
        </a:solidFill>
        <a:scene3d>
          <a:camera prst="orthographicFront"/>
          <a:lightRig rig="flat" dir="t"/>
        </a:scene3d>
        <a:sp3d prstMaterial="dkEdge">
          <a:bevelT w="8200" h="38100" prst="angle"/>
        </a:sp3d>
      </dgm:spPr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1. Quais as relações existentes entre  os sistemas?</a:t>
          </a:r>
          <a:endParaRPr lang="pt-BR" dirty="0">
            <a:solidFill>
              <a:schemeClr val="tx1"/>
            </a:solidFill>
          </a:endParaRPr>
        </a:p>
      </dgm:t>
    </dgm:pt>
    <dgm:pt modelId="{6F725249-1804-4D7A-835C-8454D64C3D6D}" type="parTrans" cxnId="{FC0D50F3-5EF3-4438-B436-0DE05930A1EE}">
      <dgm:prSet/>
      <dgm:spPr/>
      <dgm:t>
        <a:bodyPr/>
        <a:lstStyle/>
        <a:p>
          <a:endParaRPr lang="pt-BR"/>
        </a:p>
      </dgm:t>
    </dgm:pt>
    <dgm:pt modelId="{0CA21B96-27C3-4A39-B56F-2BBDB93A06B8}" type="sibTrans" cxnId="{FC0D50F3-5EF3-4438-B436-0DE05930A1EE}">
      <dgm:prSet/>
      <dgm:spPr/>
      <dgm:t>
        <a:bodyPr/>
        <a:lstStyle/>
        <a:p>
          <a:endParaRPr lang="pt-BR"/>
        </a:p>
      </dgm:t>
    </dgm:pt>
    <dgm:pt modelId="{05F134C1-6F9C-42E3-A82C-7CA0C891866D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2. Qual tipo de teoria da organização dos sistemas se fundamenta na ausência do conflito?</a:t>
          </a:r>
          <a:endParaRPr lang="pt-BR" dirty="0">
            <a:solidFill>
              <a:schemeClr val="tx1"/>
            </a:solidFill>
          </a:endParaRPr>
        </a:p>
      </dgm:t>
    </dgm:pt>
    <dgm:pt modelId="{75E42145-24E6-4C12-A1D1-99886C425DEC}" type="parTrans" cxnId="{737DF633-BEA4-4A24-A739-3C591B669632}">
      <dgm:prSet/>
      <dgm:spPr/>
      <dgm:t>
        <a:bodyPr/>
        <a:lstStyle/>
        <a:p>
          <a:endParaRPr lang="pt-BR"/>
        </a:p>
      </dgm:t>
    </dgm:pt>
    <dgm:pt modelId="{C259C17B-8376-4FD7-BF91-464C028F7AA5}" type="sibTrans" cxnId="{737DF633-BEA4-4A24-A739-3C591B669632}">
      <dgm:prSet/>
      <dgm:spPr/>
      <dgm:t>
        <a:bodyPr/>
        <a:lstStyle/>
        <a:p>
          <a:endParaRPr lang="pt-BR"/>
        </a:p>
      </dgm:t>
    </dgm:pt>
    <dgm:pt modelId="{02E885FB-3679-418B-B462-73C629BEFD8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3. Defina as relações dinâmicas entre os sistemas? Dê exemplos.</a:t>
          </a:r>
          <a:endParaRPr lang="pt-BR" dirty="0">
            <a:solidFill>
              <a:schemeClr val="tx1"/>
            </a:solidFill>
          </a:endParaRPr>
        </a:p>
      </dgm:t>
    </dgm:pt>
    <dgm:pt modelId="{769546F8-CF3A-4825-ACD6-98BBC039FE97}" type="parTrans" cxnId="{94EE4E69-92B8-4082-91BF-C5C9014EA680}">
      <dgm:prSet/>
      <dgm:spPr/>
      <dgm:t>
        <a:bodyPr/>
        <a:lstStyle/>
        <a:p>
          <a:endParaRPr lang="pt-BR"/>
        </a:p>
      </dgm:t>
    </dgm:pt>
    <dgm:pt modelId="{BFF64DC4-4344-4B27-B5D6-3BF383206B92}" type="sibTrans" cxnId="{94EE4E69-92B8-4082-91BF-C5C9014EA680}">
      <dgm:prSet/>
      <dgm:spPr/>
      <dgm:t>
        <a:bodyPr/>
        <a:lstStyle/>
        <a:p>
          <a:endParaRPr lang="pt-BR"/>
        </a:p>
      </dgm:t>
    </dgm:pt>
    <dgm:pt modelId="{49AE0834-EC96-4B2C-8878-636A04AD037B}">
      <dgm:prSet/>
      <dgm:spPr>
        <a:solidFill>
          <a:schemeClr val="tx2">
            <a:lumMod val="10000"/>
          </a:schemeClr>
        </a:solidFill>
      </dgm:spPr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4. Quais são as condições básicas para a existência de um sistema educacional?</a:t>
          </a:r>
          <a:endParaRPr lang="pt-BR" dirty="0">
            <a:solidFill>
              <a:schemeClr val="tx1"/>
            </a:solidFill>
          </a:endParaRPr>
        </a:p>
      </dgm:t>
    </dgm:pt>
    <dgm:pt modelId="{6544B717-5EDE-4858-9564-76A1C07E5291}" type="parTrans" cxnId="{8CCD9C60-F21A-4B0E-BD4F-1D721091D327}">
      <dgm:prSet/>
      <dgm:spPr/>
      <dgm:t>
        <a:bodyPr/>
        <a:lstStyle/>
        <a:p>
          <a:endParaRPr lang="pt-BR"/>
        </a:p>
      </dgm:t>
    </dgm:pt>
    <dgm:pt modelId="{0328230C-515C-4E86-AE20-2F7236796808}" type="sibTrans" cxnId="{8CCD9C60-F21A-4B0E-BD4F-1D721091D327}">
      <dgm:prSet/>
      <dgm:spPr/>
      <dgm:t>
        <a:bodyPr/>
        <a:lstStyle/>
        <a:p>
          <a:endParaRPr lang="pt-BR"/>
        </a:p>
      </dgm:t>
    </dgm:pt>
    <dgm:pt modelId="{85B6EDB5-F0A5-449E-8B21-B7D2594002A0}">
      <dgm:prSet/>
      <dgm:spPr>
        <a:solidFill>
          <a:schemeClr val="bg2">
            <a:lumMod val="50000"/>
          </a:schemeClr>
        </a:solidFill>
        <a:scene3d>
          <a:camera prst="orthographicFront"/>
          <a:lightRig rig="flat" dir="t"/>
        </a:scene3d>
        <a:sp3d prstMaterial="dkEdge">
          <a:bevelT w="8200" h="38100" prst="angle"/>
        </a:sp3d>
      </dgm:spPr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5. Explique as quatro hipóteses da ausência de um sistema de educação no Brasil.</a:t>
          </a:r>
          <a:endParaRPr lang="pt-BR" dirty="0">
            <a:solidFill>
              <a:schemeClr val="tx1"/>
            </a:solidFill>
          </a:endParaRPr>
        </a:p>
      </dgm:t>
    </dgm:pt>
    <dgm:pt modelId="{64442F6B-C8D8-42A8-AF82-C35D10417EB9}" type="parTrans" cxnId="{65105FF6-B02D-4EA5-89D0-0451A17DDE93}">
      <dgm:prSet/>
      <dgm:spPr/>
      <dgm:t>
        <a:bodyPr/>
        <a:lstStyle/>
        <a:p>
          <a:endParaRPr lang="pt-BR"/>
        </a:p>
      </dgm:t>
    </dgm:pt>
    <dgm:pt modelId="{5392705B-A338-4BAF-AF34-F77FF72FF8FB}" type="sibTrans" cxnId="{65105FF6-B02D-4EA5-89D0-0451A17DDE93}">
      <dgm:prSet/>
      <dgm:spPr/>
      <dgm:t>
        <a:bodyPr/>
        <a:lstStyle/>
        <a:p>
          <a:endParaRPr lang="pt-BR"/>
        </a:p>
      </dgm:t>
    </dgm:pt>
    <dgm:pt modelId="{2470E4D7-45C2-43FD-AEBC-727643330AEA}" type="pres">
      <dgm:prSet presAssocID="{076A2C90-A034-4B1B-8B23-51303D56AD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D27F82D-FEC5-4045-9394-C47557DF8600}" type="pres">
      <dgm:prSet presAssocID="{2C563C47-2763-4914-B382-EC6C4727966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88415EF-4B5E-42E0-BC09-B19FCAD21E85}" type="pres">
      <dgm:prSet presAssocID="{0CA21B96-27C3-4A39-B56F-2BBDB93A06B8}" presName="spacer" presStyleCnt="0"/>
      <dgm:spPr/>
    </dgm:pt>
    <dgm:pt modelId="{AA20B7DA-5D9A-4583-9811-3576D0E8D905}" type="pres">
      <dgm:prSet presAssocID="{05F134C1-6F9C-42E3-A82C-7CA0C891866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3191DB0-5AE4-44DF-AB6D-A4B002050E96}" type="pres">
      <dgm:prSet presAssocID="{C259C17B-8376-4FD7-BF91-464C028F7AA5}" presName="spacer" presStyleCnt="0"/>
      <dgm:spPr/>
    </dgm:pt>
    <dgm:pt modelId="{CA3B7C47-7ABA-45A0-9E87-8786139012A4}" type="pres">
      <dgm:prSet presAssocID="{02E885FB-3679-418B-B462-73C629BEFD8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9CD26A4-4473-4212-B8FD-1FF47AF898E7}" type="pres">
      <dgm:prSet presAssocID="{BFF64DC4-4344-4B27-B5D6-3BF383206B92}" presName="spacer" presStyleCnt="0"/>
      <dgm:spPr/>
    </dgm:pt>
    <dgm:pt modelId="{80EF1F62-306C-4476-9FFB-B9A1705A2671}" type="pres">
      <dgm:prSet presAssocID="{49AE0834-EC96-4B2C-8878-636A04AD037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02D7EA-BD8B-41BC-A02B-21AA14AEF472}" type="pres">
      <dgm:prSet presAssocID="{0328230C-515C-4E86-AE20-2F7236796808}" presName="spacer" presStyleCnt="0"/>
      <dgm:spPr/>
    </dgm:pt>
    <dgm:pt modelId="{BD5BBFA3-7B43-49CD-A178-DEF5024D525C}" type="pres">
      <dgm:prSet presAssocID="{85B6EDB5-F0A5-449E-8B21-B7D2594002A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5105FF6-B02D-4EA5-89D0-0451A17DDE93}" srcId="{076A2C90-A034-4B1B-8B23-51303D56ADBD}" destId="{85B6EDB5-F0A5-449E-8B21-B7D2594002A0}" srcOrd="4" destOrd="0" parTransId="{64442F6B-C8D8-42A8-AF82-C35D10417EB9}" sibTransId="{5392705B-A338-4BAF-AF34-F77FF72FF8FB}"/>
    <dgm:cxn modelId="{8CCD9C60-F21A-4B0E-BD4F-1D721091D327}" srcId="{076A2C90-A034-4B1B-8B23-51303D56ADBD}" destId="{49AE0834-EC96-4B2C-8878-636A04AD037B}" srcOrd="3" destOrd="0" parTransId="{6544B717-5EDE-4858-9564-76A1C07E5291}" sibTransId="{0328230C-515C-4E86-AE20-2F7236796808}"/>
    <dgm:cxn modelId="{9DA7C5FD-0374-4066-A681-B0B2BA6B9083}" type="presOf" srcId="{85B6EDB5-F0A5-449E-8B21-B7D2594002A0}" destId="{BD5BBFA3-7B43-49CD-A178-DEF5024D525C}" srcOrd="0" destOrd="0" presId="urn:microsoft.com/office/officeart/2005/8/layout/vList2"/>
    <dgm:cxn modelId="{8DC2907F-907D-4282-B4A0-4F1AFDA7F8F8}" type="presOf" srcId="{076A2C90-A034-4B1B-8B23-51303D56ADBD}" destId="{2470E4D7-45C2-43FD-AEBC-727643330AEA}" srcOrd="0" destOrd="0" presId="urn:microsoft.com/office/officeart/2005/8/layout/vList2"/>
    <dgm:cxn modelId="{33835FD4-89A8-4D20-9BCF-7464991B7427}" type="presOf" srcId="{02E885FB-3679-418B-B462-73C629BEFD8A}" destId="{CA3B7C47-7ABA-45A0-9E87-8786139012A4}" srcOrd="0" destOrd="0" presId="urn:microsoft.com/office/officeart/2005/8/layout/vList2"/>
    <dgm:cxn modelId="{FC0D50F3-5EF3-4438-B436-0DE05930A1EE}" srcId="{076A2C90-A034-4B1B-8B23-51303D56ADBD}" destId="{2C563C47-2763-4914-B382-EC6C47279662}" srcOrd="0" destOrd="0" parTransId="{6F725249-1804-4D7A-835C-8454D64C3D6D}" sibTransId="{0CA21B96-27C3-4A39-B56F-2BBDB93A06B8}"/>
    <dgm:cxn modelId="{94EE4E69-92B8-4082-91BF-C5C9014EA680}" srcId="{076A2C90-A034-4B1B-8B23-51303D56ADBD}" destId="{02E885FB-3679-418B-B462-73C629BEFD8A}" srcOrd="2" destOrd="0" parTransId="{769546F8-CF3A-4825-ACD6-98BBC039FE97}" sibTransId="{BFF64DC4-4344-4B27-B5D6-3BF383206B92}"/>
    <dgm:cxn modelId="{63E53430-F7EF-4947-8240-706224C0E938}" type="presOf" srcId="{05F134C1-6F9C-42E3-A82C-7CA0C891866D}" destId="{AA20B7DA-5D9A-4583-9811-3576D0E8D905}" srcOrd="0" destOrd="0" presId="urn:microsoft.com/office/officeart/2005/8/layout/vList2"/>
    <dgm:cxn modelId="{24EF1A0C-71A3-4429-B79A-4D7AE0655891}" type="presOf" srcId="{2C563C47-2763-4914-B382-EC6C47279662}" destId="{DD27F82D-FEC5-4045-9394-C47557DF8600}" srcOrd="0" destOrd="0" presId="urn:microsoft.com/office/officeart/2005/8/layout/vList2"/>
    <dgm:cxn modelId="{442F3512-B80A-4C34-B775-FB78A0761466}" type="presOf" srcId="{49AE0834-EC96-4B2C-8878-636A04AD037B}" destId="{80EF1F62-306C-4476-9FFB-B9A1705A2671}" srcOrd="0" destOrd="0" presId="urn:microsoft.com/office/officeart/2005/8/layout/vList2"/>
    <dgm:cxn modelId="{737DF633-BEA4-4A24-A739-3C591B669632}" srcId="{076A2C90-A034-4B1B-8B23-51303D56ADBD}" destId="{05F134C1-6F9C-42E3-A82C-7CA0C891866D}" srcOrd="1" destOrd="0" parTransId="{75E42145-24E6-4C12-A1D1-99886C425DEC}" sibTransId="{C259C17B-8376-4FD7-BF91-464C028F7AA5}"/>
    <dgm:cxn modelId="{553592D4-2AF1-428F-86F9-C5FB7B08F8E9}" type="presParOf" srcId="{2470E4D7-45C2-43FD-AEBC-727643330AEA}" destId="{DD27F82D-FEC5-4045-9394-C47557DF8600}" srcOrd="0" destOrd="0" presId="urn:microsoft.com/office/officeart/2005/8/layout/vList2"/>
    <dgm:cxn modelId="{88ED3593-29E7-4210-B171-CE34F0CB8016}" type="presParOf" srcId="{2470E4D7-45C2-43FD-AEBC-727643330AEA}" destId="{C88415EF-4B5E-42E0-BC09-B19FCAD21E85}" srcOrd="1" destOrd="0" presId="urn:microsoft.com/office/officeart/2005/8/layout/vList2"/>
    <dgm:cxn modelId="{35CDC6EB-9499-46DD-B144-C8DA06533F6F}" type="presParOf" srcId="{2470E4D7-45C2-43FD-AEBC-727643330AEA}" destId="{AA20B7DA-5D9A-4583-9811-3576D0E8D905}" srcOrd="2" destOrd="0" presId="urn:microsoft.com/office/officeart/2005/8/layout/vList2"/>
    <dgm:cxn modelId="{171423B0-8B47-4CE4-9205-E4A33AE77A04}" type="presParOf" srcId="{2470E4D7-45C2-43FD-AEBC-727643330AEA}" destId="{93191DB0-5AE4-44DF-AB6D-A4B002050E96}" srcOrd="3" destOrd="0" presId="urn:microsoft.com/office/officeart/2005/8/layout/vList2"/>
    <dgm:cxn modelId="{EF6CD157-1D33-4962-86D5-A7BC5A0FD1CF}" type="presParOf" srcId="{2470E4D7-45C2-43FD-AEBC-727643330AEA}" destId="{CA3B7C47-7ABA-45A0-9E87-8786139012A4}" srcOrd="4" destOrd="0" presId="urn:microsoft.com/office/officeart/2005/8/layout/vList2"/>
    <dgm:cxn modelId="{4371A7F6-45A0-461F-89AA-FF33040062A0}" type="presParOf" srcId="{2470E4D7-45C2-43FD-AEBC-727643330AEA}" destId="{19CD26A4-4473-4212-B8FD-1FF47AF898E7}" srcOrd="5" destOrd="0" presId="urn:microsoft.com/office/officeart/2005/8/layout/vList2"/>
    <dgm:cxn modelId="{1452FC4E-ECF6-4FCF-9193-DD387DECB117}" type="presParOf" srcId="{2470E4D7-45C2-43FD-AEBC-727643330AEA}" destId="{80EF1F62-306C-4476-9FFB-B9A1705A2671}" srcOrd="6" destOrd="0" presId="urn:microsoft.com/office/officeart/2005/8/layout/vList2"/>
    <dgm:cxn modelId="{FFE6B664-4851-40D1-BA11-AFA7E8976C5C}" type="presParOf" srcId="{2470E4D7-45C2-43FD-AEBC-727643330AEA}" destId="{FC02D7EA-BD8B-41BC-A02B-21AA14AEF472}" srcOrd="7" destOrd="0" presId="urn:microsoft.com/office/officeart/2005/8/layout/vList2"/>
    <dgm:cxn modelId="{5664E2EB-BEF7-47D2-BE7E-179CA7F3D667}" type="presParOf" srcId="{2470E4D7-45C2-43FD-AEBC-727643330AEA}" destId="{BD5BBFA3-7B43-49CD-A178-DEF5024D525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BB14CA-ABB4-457C-9B2F-F4B9AE41F69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A7F36B0B-F00F-4280-9F14-7413936D38D0}">
      <dgm:prSet/>
      <dgm:spPr/>
      <dgm:t>
        <a:bodyPr/>
        <a:lstStyle/>
        <a:p>
          <a:pPr rtl="0"/>
          <a:r>
            <a:rPr lang="pt-BR" dirty="0" smtClean="0"/>
            <a:t>Sistemas</a:t>
          </a:r>
          <a:endParaRPr lang="pt-BR" dirty="0"/>
        </a:p>
      </dgm:t>
    </dgm:pt>
    <dgm:pt modelId="{082C56D4-BEBC-430B-94A0-37D86967383B}" type="parTrans" cxnId="{04ECAFDD-3F44-4DBF-B2EC-BA04A12C91E5}">
      <dgm:prSet/>
      <dgm:spPr/>
      <dgm:t>
        <a:bodyPr/>
        <a:lstStyle/>
        <a:p>
          <a:endParaRPr lang="pt-BR"/>
        </a:p>
      </dgm:t>
    </dgm:pt>
    <dgm:pt modelId="{AFF4856E-42D3-4BB8-88A4-D0D8BFC2B5FA}" type="sibTrans" cxnId="{04ECAFDD-3F44-4DBF-B2EC-BA04A12C91E5}">
      <dgm:prSet/>
      <dgm:spPr/>
      <dgm:t>
        <a:bodyPr/>
        <a:lstStyle/>
        <a:p>
          <a:endParaRPr lang="pt-BR"/>
        </a:p>
      </dgm:t>
    </dgm:pt>
    <dgm:pt modelId="{38CE7B55-9316-45FA-8541-AA70E3808423}" type="pres">
      <dgm:prSet presAssocID="{70BB14CA-ABB4-457C-9B2F-F4B9AE41F69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E8D9DF5-2E7D-47BF-8E66-B35064F5ACAD}" type="pres">
      <dgm:prSet presAssocID="{A7F36B0B-F00F-4280-9F14-7413936D38D0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FE3F12A-A087-49B7-9302-F5E14A72AF1D}" type="presOf" srcId="{70BB14CA-ABB4-457C-9B2F-F4B9AE41F692}" destId="{38CE7B55-9316-45FA-8541-AA70E3808423}" srcOrd="0" destOrd="0" presId="urn:microsoft.com/office/officeart/2005/8/layout/chevron1"/>
    <dgm:cxn modelId="{04ECAFDD-3F44-4DBF-B2EC-BA04A12C91E5}" srcId="{70BB14CA-ABB4-457C-9B2F-F4B9AE41F692}" destId="{A7F36B0B-F00F-4280-9F14-7413936D38D0}" srcOrd="0" destOrd="0" parTransId="{082C56D4-BEBC-430B-94A0-37D86967383B}" sibTransId="{AFF4856E-42D3-4BB8-88A4-D0D8BFC2B5FA}"/>
    <dgm:cxn modelId="{40D08260-1E02-4205-A4FF-83A39EC5090A}" type="presOf" srcId="{A7F36B0B-F00F-4280-9F14-7413936D38D0}" destId="{DE8D9DF5-2E7D-47BF-8E66-B35064F5ACAD}" srcOrd="0" destOrd="0" presId="urn:microsoft.com/office/officeart/2005/8/layout/chevron1"/>
    <dgm:cxn modelId="{48B7CA93-501F-48F4-AB1D-DCB1764671E7}" type="presParOf" srcId="{38CE7B55-9316-45FA-8541-AA70E3808423}" destId="{DE8D9DF5-2E7D-47BF-8E66-B35064F5ACAD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695FD7-DD22-4BCB-B1B2-B3B2F021CC6A}" type="doc">
      <dgm:prSet loTypeId="urn:microsoft.com/office/officeart/2005/8/layout/cycle2" loCatId="cycle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5837A185-79F4-400D-8D98-383BE027F3E1}">
      <dgm:prSet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t-BR" b="1" dirty="0" smtClean="0"/>
            <a:t>Conjunto de elementos de um todo;</a:t>
          </a:r>
          <a:endParaRPr lang="pt-BR" b="1" dirty="0"/>
        </a:p>
      </dgm:t>
    </dgm:pt>
    <dgm:pt modelId="{B63ACE07-D4D4-4A65-92A7-C5E308CAA533}" type="parTrans" cxnId="{D785541B-45FD-4906-B73B-03815B006969}">
      <dgm:prSet/>
      <dgm:spPr/>
      <dgm:t>
        <a:bodyPr/>
        <a:lstStyle/>
        <a:p>
          <a:endParaRPr lang="pt-BR"/>
        </a:p>
      </dgm:t>
    </dgm:pt>
    <dgm:pt modelId="{C3B41BC1-96B4-4422-82BF-F2A0589F6C2F}" type="sibTrans" cxnId="{D785541B-45FD-4906-B73B-03815B006969}">
      <dgm:prSet/>
      <dgm:spPr/>
      <dgm:t>
        <a:bodyPr/>
        <a:lstStyle/>
        <a:p>
          <a:endParaRPr lang="pt-BR"/>
        </a:p>
      </dgm:t>
    </dgm:pt>
    <dgm:pt modelId="{0F60EC39-45A5-4FFC-9652-E6607269B3AB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t-BR" b="1" dirty="0" smtClean="0"/>
            <a:t>Elementos coordenados entre si; </a:t>
          </a:r>
          <a:endParaRPr lang="pt-BR" b="1" dirty="0"/>
        </a:p>
      </dgm:t>
    </dgm:pt>
    <dgm:pt modelId="{B747E7E9-1E8A-4420-BEB1-F9DBF6399859}" type="parTrans" cxnId="{C4652430-16B6-4683-BC62-55B568B2D6B3}">
      <dgm:prSet/>
      <dgm:spPr/>
      <dgm:t>
        <a:bodyPr/>
        <a:lstStyle/>
        <a:p>
          <a:endParaRPr lang="pt-BR"/>
        </a:p>
      </dgm:t>
    </dgm:pt>
    <dgm:pt modelId="{ED148B43-5C8D-4993-9BC0-1DDC9BC6C865}" type="sibTrans" cxnId="{C4652430-16B6-4683-BC62-55B568B2D6B3}">
      <dgm:prSet/>
      <dgm:spPr/>
      <dgm:t>
        <a:bodyPr/>
        <a:lstStyle/>
        <a:p>
          <a:endParaRPr lang="pt-BR"/>
        </a:p>
      </dgm:t>
    </dgm:pt>
    <dgm:pt modelId="{425B561D-A2C0-4F11-9178-EC538F2B075F}">
      <dgm:prSet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t-BR" b="1" dirty="0" smtClean="0"/>
            <a:t>Elementos materiais e ideais; e</a:t>
          </a:r>
          <a:endParaRPr lang="pt-BR" b="1" dirty="0"/>
        </a:p>
      </dgm:t>
    </dgm:pt>
    <dgm:pt modelId="{129EF899-9366-4BEC-87CE-0520F0ABD1FA}" type="parTrans" cxnId="{D25881A2-3FD9-4274-AAA8-27C5AC565A28}">
      <dgm:prSet/>
      <dgm:spPr/>
      <dgm:t>
        <a:bodyPr/>
        <a:lstStyle/>
        <a:p>
          <a:endParaRPr lang="pt-BR"/>
        </a:p>
      </dgm:t>
    </dgm:pt>
    <dgm:pt modelId="{AE0538A9-636B-46A6-8DC7-BF84FF92C34C}" type="sibTrans" cxnId="{D25881A2-3FD9-4274-AAA8-27C5AC565A28}">
      <dgm:prSet/>
      <dgm:spPr/>
      <dgm:t>
        <a:bodyPr/>
        <a:lstStyle/>
        <a:p>
          <a:endParaRPr lang="pt-BR"/>
        </a:p>
      </dgm:t>
    </dgm:pt>
    <dgm:pt modelId="{569FEEC6-5D6D-4DF0-ACAC-7A659F810A1E}">
      <dgm:prSet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t-BR" b="1" dirty="0" smtClean="0"/>
            <a:t>Instituições e métodos adotados.</a:t>
          </a:r>
          <a:endParaRPr lang="pt-BR" b="1" dirty="0"/>
        </a:p>
      </dgm:t>
    </dgm:pt>
    <dgm:pt modelId="{D53C7CD8-F2FA-4C1C-838E-EA4537CA67F3}" type="parTrans" cxnId="{797168CA-185F-45BE-ABA6-C4F1F4BC3986}">
      <dgm:prSet/>
      <dgm:spPr/>
      <dgm:t>
        <a:bodyPr/>
        <a:lstStyle/>
        <a:p>
          <a:endParaRPr lang="pt-BR"/>
        </a:p>
      </dgm:t>
    </dgm:pt>
    <dgm:pt modelId="{99E8CC54-3CFE-4782-B51E-F3C68F73E751}" type="sibTrans" cxnId="{797168CA-185F-45BE-ABA6-C4F1F4BC3986}">
      <dgm:prSet/>
      <dgm:spPr/>
      <dgm:t>
        <a:bodyPr/>
        <a:lstStyle/>
        <a:p>
          <a:endParaRPr lang="pt-BR"/>
        </a:p>
      </dgm:t>
    </dgm:pt>
    <dgm:pt modelId="{32378A4F-B74B-4509-BE7E-AE5530A1FF0F}" type="pres">
      <dgm:prSet presAssocID="{52695FD7-DD22-4BCB-B1B2-B3B2F021CC6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E9D5F7E-76E7-4D0E-8D28-765DABEC8A0F}" type="pres">
      <dgm:prSet presAssocID="{5837A185-79F4-400D-8D98-383BE027F3E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6F109D8-75A2-4107-9DE3-521DA2B20686}" type="pres">
      <dgm:prSet presAssocID="{C3B41BC1-96B4-4422-82BF-F2A0589F6C2F}" presName="sibTrans" presStyleLbl="sibTrans2D1" presStyleIdx="0" presStyleCnt="4"/>
      <dgm:spPr/>
      <dgm:t>
        <a:bodyPr/>
        <a:lstStyle/>
        <a:p>
          <a:endParaRPr lang="pt-BR"/>
        </a:p>
      </dgm:t>
    </dgm:pt>
    <dgm:pt modelId="{046AE82E-DEE1-4125-89C7-A864305CB7E8}" type="pres">
      <dgm:prSet presAssocID="{C3B41BC1-96B4-4422-82BF-F2A0589F6C2F}" presName="connectorText" presStyleLbl="sibTrans2D1" presStyleIdx="0" presStyleCnt="4"/>
      <dgm:spPr/>
      <dgm:t>
        <a:bodyPr/>
        <a:lstStyle/>
        <a:p>
          <a:endParaRPr lang="pt-BR"/>
        </a:p>
      </dgm:t>
    </dgm:pt>
    <dgm:pt modelId="{F7E8DA64-D202-4366-9DEE-02D4E5A3837C}" type="pres">
      <dgm:prSet presAssocID="{0F60EC39-45A5-4FFC-9652-E6607269B3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29E93E3-406D-4B1E-8ED7-13E366A5632C}" type="pres">
      <dgm:prSet presAssocID="{ED148B43-5C8D-4993-9BC0-1DDC9BC6C865}" presName="sibTrans" presStyleLbl="sibTrans2D1" presStyleIdx="1" presStyleCnt="4"/>
      <dgm:spPr/>
      <dgm:t>
        <a:bodyPr/>
        <a:lstStyle/>
        <a:p>
          <a:endParaRPr lang="pt-BR"/>
        </a:p>
      </dgm:t>
    </dgm:pt>
    <dgm:pt modelId="{78959A96-12E9-4407-807A-3CB39A763A05}" type="pres">
      <dgm:prSet presAssocID="{ED148B43-5C8D-4993-9BC0-1DDC9BC6C865}" presName="connectorText" presStyleLbl="sibTrans2D1" presStyleIdx="1" presStyleCnt="4"/>
      <dgm:spPr/>
      <dgm:t>
        <a:bodyPr/>
        <a:lstStyle/>
        <a:p>
          <a:endParaRPr lang="pt-BR"/>
        </a:p>
      </dgm:t>
    </dgm:pt>
    <dgm:pt modelId="{462C9D47-3AEA-4532-A568-4FF93827F93F}" type="pres">
      <dgm:prSet presAssocID="{425B561D-A2C0-4F11-9178-EC538F2B075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4B9893-7287-4FAE-856F-7CEDA5E95FD1}" type="pres">
      <dgm:prSet presAssocID="{AE0538A9-636B-46A6-8DC7-BF84FF92C34C}" presName="sibTrans" presStyleLbl="sibTrans2D1" presStyleIdx="2" presStyleCnt="4"/>
      <dgm:spPr/>
      <dgm:t>
        <a:bodyPr/>
        <a:lstStyle/>
        <a:p>
          <a:endParaRPr lang="pt-BR"/>
        </a:p>
      </dgm:t>
    </dgm:pt>
    <dgm:pt modelId="{BC83FAE2-AEA2-4645-BF0E-4B058CDAE042}" type="pres">
      <dgm:prSet presAssocID="{AE0538A9-636B-46A6-8DC7-BF84FF92C34C}" presName="connectorText" presStyleLbl="sibTrans2D1" presStyleIdx="2" presStyleCnt="4"/>
      <dgm:spPr/>
      <dgm:t>
        <a:bodyPr/>
        <a:lstStyle/>
        <a:p>
          <a:endParaRPr lang="pt-BR"/>
        </a:p>
      </dgm:t>
    </dgm:pt>
    <dgm:pt modelId="{BC883F99-F7D1-4393-B0D9-4A7CFF8DB544}" type="pres">
      <dgm:prSet presAssocID="{569FEEC6-5D6D-4DF0-ACAC-7A659F810A1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881E07-8B5E-4746-AD49-08FF33D47AB7}" type="pres">
      <dgm:prSet presAssocID="{99E8CC54-3CFE-4782-B51E-F3C68F73E751}" presName="sibTrans" presStyleLbl="sibTrans2D1" presStyleIdx="3" presStyleCnt="4"/>
      <dgm:spPr/>
      <dgm:t>
        <a:bodyPr/>
        <a:lstStyle/>
        <a:p>
          <a:endParaRPr lang="pt-BR"/>
        </a:p>
      </dgm:t>
    </dgm:pt>
    <dgm:pt modelId="{97E76C8B-8B0C-4057-9E52-AAB27C3B2F2B}" type="pres">
      <dgm:prSet presAssocID="{99E8CC54-3CFE-4782-B51E-F3C68F73E751}" presName="connectorText" presStyleLbl="sibTrans2D1" presStyleIdx="3" presStyleCnt="4"/>
      <dgm:spPr/>
      <dgm:t>
        <a:bodyPr/>
        <a:lstStyle/>
        <a:p>
          <a:endParaRPr lang="pt-BR"/>
        </a:p>
      </dgm:t>
    </dgm:pt>
  </dgm:ptLst>
  <dgm:cxnLst>
    <dgm:cxn modelId="{283D80A1-3156-4C5B-BBCB-3F2E533CF984}" type="presOf" srcId="{C3B41BC1-96B4-4422-82BF-F2A0589F6C2F}" destId="{046AE82E-DEE1-4125-89C7-A864305CB7E8}" srcOrd="1" destOrd="0" presId="urn:microsoft.com/office/officeart/2005/8/layout/cycle2"/>
    <dgm:cxn modelId="{D785541B-45FD-4906-B73B-03815B006969}" srcId="{52695FD7-DD22-4BCB-B1B2-B3B2F021CC6A}" destId="{5837A185-79F4-400D-8D98-383BE027F3E1}" srcOrd="0" destOrd="0" parTransId="{B63ACE07-D4D4-4A65-92A7-C5E308CAA533}" sibTransId="{C3B41BC1-96B4-4422-82BF-F2A0589F6C2F}"/>
    <dgm:cxn modelId="{A39B4436-717E-4F78-A6E1-EBBC5069C916}" type="presOf" srcId="{425B561D-A2C0-4F11-9178-EC538F2B075F}" destId="{462C9D47-3AEA-4532-A568-4FF93827F93F}" srcOrd="0" destOrd="0" presId="urn:microsoft.com/office/officeart/2005/8/layout/cycle2"/>
    <dgm:cxn modelId="{B925BA4F-F90D-4366-97AD-96B6F31E55FF}" type="presOf" srcId="{5837A185-79F4-400D-8D98-383BE027F3E1}" destId="{FE9D5F7E-76E7-4D0E-8D28-765DABEC8A0F}" srcOrd="0" destOrd="0" presId="urn:microsoft.com/office/officeart/2005/8/layout/cycle2"/>
    <dgm:cxn modelId="{C4652430-16B6-4683-BC62-55B568B2D6B3}" srcId="{52695FD7-DD22-4BCB-B1B2-B3B2F021CC6A}" destId="{0F60EC39-45A5-4FFC-9652-E6607269B3AB}" srcOrd="1" destOrd="0" parTransId="{B747E7E9-1E8A-4420-BEB1-F9DBF6399859}" sibTransId="{ED148B43-5C8D-4993-9BC0-1DDC9BC6C865}"/>
    <dgm:cxn modelId="{8F322D96-B4CC-407F-96A5-DBE1E6C80912}" type="presOf" srcId="{0F60EC39-45A5-4FFC-9652-E6607269B3AB}" destId="{F7E8DA64-D202-4366-9DEE-02D4E5A3837C}" srcOrd="0" destOrd="0" presId="urn:microsoft.com/office/officeart/2005/8/layout/cycle2"/>
    <dgm:cxn modelId="{9037C104-F68C-48F4-852A-210B99DDDC02}" type="presOf" srcId="{52695FD7-DD22-4BCB-B1B2-B3B2F021CC6A}" destId="{32378A4F-B74B-4509-BE7E-AE5530A1FF0F}" srcOrd="0" destOrd="0" presId="urn:microsoft.com/office/officeart/2005/8/layout/cycle2"/>
    <dgm:cxn modelId="{5A468C0A-A90A-498A-ADDF-26012F77DC4C}" type="presOf" srcId="{99E8CC54-3CFE-4782-B51E-F3C68F73E751}" destId="{97E76C8B-8B0C-4057-9E52-AAB27C3B2F2B}" srcOrd="1" destOrd="0" presId="urn:microsoft.com/office/officeart/2005/8/layout/cycle2"/>
    <dgm:cxn modelId="{2A1F2A91-5B04-479E-86DD-BBCA22469065}" type="presOf" srcId="{AE0538A9-636B-46A6-8DC7-BF84FF92C34C}" destId="{1D4B9893-7287-4FAE-856F-7CEDA5E95FD1}" srcOrd="0" destOrd="0" presId="urn:microsoft.com/office/officeart/2005/8/layout/cycle2"/>
    <dgm:cxn modelId="{6E1D8798-F2AD-423F-8946-75F42686F03A}" type="presOf" srcId="{569FEEC6-5D6D-4DF0-ACAC-7A659F810A1E}" destId="{BC883F99-F7D1-4393-B0D9-4A7CFF8DB544}" srcOrd="0" destOrd="0" presId="urn:microsoft.com/office/officeart/2005/8/layout/cycle2"/>
    <dgm:cxn modelId="{19170564-F370-4EA7-859F-BB4F6346E22B}" type="presOf" srcId="{C3B41BC1-96B4-4422-82BF-F2A0589F6C2F}" destId="{16F109D8-75A2-4107-9DE3-521DA2B20686}" srcOrd="0" destOrd="0" presId="urn:microsoft.com/office/officeart/2005/8/layout/cycle2"/>
    <dgm:cxn modelId="{7ED7C50F-FE8F-48B2-AB39-961E82B07A9F}" type="presOf" srcId="{AE0538A9-636B-46A6-8DC7-BF84FF92C34C}" destId="{BC83FAE2-AEA2-4645-BF0E-4B058CDAE042}" srcOrd="1" destOrd="0" presId="urn:microsoft.com/office/officeart/2005/8/layout/cycle2"/>
    <dgm:cxn modelId="{3326C67F-3FE0-476D-8516-F0A5CC17C3B4}" type="presOf" srcId="{ED148B43-5C8D-4993-9BC0-1DDC9BC6C865}" destId="{78959A96-12E9-4407-807A-3CB39A763A05}" srcOrd="1" destOrd="0" presId="urn:microsoft.com/office/officeart/2005/8/layout/cycle2"/>
    <dgm:cxn modelId="{797168CA-185F-45BE-ABA6-C4F1F4BC3986}" srcId="{52695FD7-DD22-4BCB-B1B2-B3B2F021CC6A}" destId="{569FEEC6-5D6D-4DF0-ACAC-7A659F810A1E}" srcOrd="3" destOrd="0" parTransId="{D53C7CD8-F2FA-4C1C-838E-EA4537CA67F3}" sibTransId="{99E8CC54-3CFE-4782-B51E-F3C68F73E751}"/>
    <dgm:cxn modelId="{D25881A2-3FD9-4274-AAA8-27C5AC565A28}" srcId="{52695FD7-DD22-4BCB-B1B2-B3B2F021CC6A}" destId="{425B561D-A2C0-4F11-9178-EC538F2B075F}" srcOrd="2" destOrd="0" parTransId="{129EF899-9366-4BEC-87CE-0520F0ABD1FA}" sibTransId="{AE0538A9-636B-46A6-8DC7-BF84FF92C34C}"/>
    <dgm:cxn modelId="{243CF53C-DA85-4328-AF14-DA0C4126EB2F}" type="presOf" srcId="{ED148B43-5C8D-4993-9BC0-1DDC9BC6C865}" destId="{429E93E3-406D-4B1E-8ED7-13E366A5632C}" srcOrd="0" destOrd="0" presId="urn:microsoft.com/office/officeart/2005/8/layout/cycle2"/>
    <dgm:cxn modelId="{C745044A-3D45-4E22-8AD6-32F7FBA12F0E}" type="presOf" srcId="{99E8CC54-3CFE-4782-B51E-F3C68F73E751}" destId="{6A881E07-8B5E-4746-AD49-08FF33D47AB7}" srcOrd="0" destOrd="0" presId="urn:microsoft.com/office/officeart/2005/8/layout/cycle2"/>
    <dgm:cxn modelId="{A9865BBB-439E-4D03-8966-9E6A456E951B}" type="presParOf" srcId="{32378A4F-B74B-4509-BE7E-AE5530A1FF0F}" destId="{FE9D5F7E-76E7-4D0E-8D28-765DABEC8A0F}" srcOrd="0" destOrd="0" presId="urn:microsoft.com/office/officeart/2005/8/layout/cycle2"/>
    <dgm:cxn modelId="{3C5B8BDF-E547-4CD3-A675-0C15BF9CCF8B}" type="presParOf" srcId="{32378A4F-B74B-4509-BE7E-AE5530A1FF0F}" destId="{16F109D8-75A2-4107-9DE3-521DA2B20686}" srcOrd="1" destOrd="0" presId="urn:microsoft.com/office/officeart/2005/8/layout/cycle2"/>
    <dgm:cxn modelId="{15F1C71B-2820-42B5-97FB-659F1AD34AB7}" type="presParOf" srcId="{16F109D8-75A2-4107-9DE3-521DA2B20686}" destId="{046AE82E-DEE1-4125-89C7-A864305CB7E8}" srcOrd="0" destOrd="0" presId="urn:microsoft.com/office/officeart/2005/8/layout/cycle2"/>
    <dgm:cxn modelId="{EF5A7FBB-5EFF-41D6-8DE4-2257A076B3A9}" type="presParOf" srcId="{32378A4F-B74B-4509-BE7E-AE5530A1FF0F}" destId="{F7E8DA64-D202-4366-9DEE-02D4E5A3837C}" srcOrd="2" destOrd="0" presId="urn:microsoft.com/office/officeart/2005/8/layout/cycle2"/>
    <dgm:cxn modelId="{24D0603E-26F5-4B8E-A279-5A180AA1D1BE}" type="presParOf" srcId="{32378A4F-B74B-4509-BE7E-AE5530A1FF0F}" destId="{429E93E3-406D-4B1E-8ED7-13E366A5632C}" srcOrd="3" destOrd="0" presId="urn:microsoft.com/office/officeart/2005/8/layout/cycle2"/>
    <dgm:cxn modelId="{26933F9B-ACAD-433A-B16F-1F2062E82E78}" type="presParOf" srcId="{429E93E3-406D-4B1E-8ED7-13E366A5632C}" destId="{78959A96-12E9-4407-807A-3CB39A763A05}" srcOrd="0" destOrd="0" presId="urn:microsoft.com/office/officeart/2005/8/layout/cycle2"/>
    <dgm:cxn modelId="{6046ABAE-D0C8-417E-9586-23AAF76BFCF3}" type="presParOf" srcId="{32378A4F-B74B-4509-BE7E-AE5530A1FF0F}" destId="{462C9D47-3AEA-4532-A568-4FF93827F93F}" srcOrd="4" destOrd="0" presId="urn:microsoft.com/office/officeart/2005/8/layout/cycle2"/>
    <dgm:cxn modelId="{51AD2328-290B-4A92-A983-37A7967200B7}" type="presParOf" srcId="{32378A4F-B74B-4509-BE7E-AE5530A1FF0F}" destId="{1D4B9893-7287-4FAE-856F-7CEDA5E95FD1}" srcOrd="5" destOrd="0" presId="urn:microsoft.com/office/officeart/2005/8/layout/cycle2"/>
    <dgm:cxn modelId="{48DE8DFA-DA79-4A29-B600-4F2A1813A606}" type="presParOf" srcId="{1D4B9893-7287-4FAE-856F-7CEDA5E95FD1}" destId="{BC83FAE2-AEA2-4645-BF0E-4B058CDAE042}" srcOrd="0" destOrd="0" presId="urn:microsoft.com/office/officeart/2005/8/layout/cycle2"/>
    <dgm:cxn modelId="{C9A0E3C6-A21A-4614-9712-F6365E85860F}" type="presParOf" srcId="{32378A4F-B74B-4509-BE7E-AE5530A1FF0F}" destId="{BC883F99-F7D1-4393-B0D9-4A7CFF8DB544}" srcOrd="6" destOrd="0" presId="urn:microsoft.com/office/officeart/2005/8/layout/cycle2"/>
    <dgm:cxn modelId="{9991F0A0-CD31-4407-91A3-316B288FEFA8}" type="presParOf" srcId="{32378A4F-B74B-4509-BE7E-AE5530A1FF0F}" destId="{6A881E07-8B5E-4746-AD49-08FF33D47AB7}" srcOrd="7" destOrd="0" presId="urn:microsoft.com/office/officeart/2005/8/layout/cycle2"/>
    <dgm:cxn modelId="{30329F0B-94F6-4C90-B39F-4C9E4E9BDA9B}" type="presParOf" srcId="{6A881E07-8B5E-4746-AD49-08FF33D47AB7}" destId="{97E76C8B-8B0C-4057-9E52-AAB27C3B2F2B}" srcOrd="0" destOrd="0" presId="urn:microsoft.com/office/officeart/2005/8/layout/cycle2"/>
  </dgm:cxnLst>
  <dgm:bg>
    <a:solidFill>
      <a:schemeClr val="tx2">
        <a:lumMod val="10000"/>
      </a:schemeClr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554BE5-F471-461F-B662-9103C2BE6935}" type="doc">
      <dgm:prSet loTypeId="urn:microsoft.com/office/officeart/2005/8/layout/hierarchy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BE39872E-C18B-4893-8661-BB3A777B4168}">
      <dgm:prSet phldrT="[Texto]"/>
      <dgm:spPr/>
      <dgm:t>
        <a:bodyPr/>
        <a:lstStyle/>
        <a:p>
          <a:r>
            <a:rPr lang="pt-BR" dirty="0" smtClean="0"/>
            <a:t>Sistema de Ensino</a:t>
          </a:r>
          <a:endParaRPr lang="pt-BR" dirty="0"/>
        </a:p>
      </dgm:t>
    </dgm:pt>
    <dgm:pt modelId="{64FB8034-0AFA-4185-8AE6-2B362A449635}" type="parTrans" cxnId="{95F01099-180D-4411-A959-A50113C67BAB}">
      <dgm:prSet/>
      <dgm:spPr/>
      <dgm:t>
        <a:bodyPr/>
        <a:lstStyle/>
        <a:p>
          <a:endParaRPr lang="pt-BR"/>
        </a:p>
      </dgm:t>
    </dgm:pt>
    <dgm:pt modelId="{907EDC54-21DC-4ED7-854B-BEA1862883A8}" type="sibTrans" cxnId="{95F01099-180D-4411-A959-A50113C67BAB}">
      <dgm:prSet/>
      <dgm:spPr/>
      <dgm:t>
        <a:bodyPr/>
        <a:lstStyle/>
        <a:p>
          <a:endParaRPr lang="pt-BR"/>
        </a:p>
      </dgm:t>
    </dgm:pt>
    <dgm:pt modelId="{3737A013-27C5-4840-BE02-BB35CEAB4B94}" type="asst">
      <dgm:prSet phldrT="[Texto]"/>
      <dgm:spPr/>
      <dgm:t>
        <a:bodyPr/>
        <a:lstStyle/>
        <a:p>
          <a:r>
            <a:rPr lang="pt-BR" dirty="0" smtClean="0"/>
            <a:t>Sistema Político</a:t>
          </a:r>
          <a:endParaRPr lang="pt-BR" dirty="0"/>
        </a:p>
      </dgm:t>
    </dgm:pt>
    <dgm:pt modelId="{33DC3E88-CAB7-408A-B22C-70D4109890AD}" type="parTrans" cxnId="{56F97463-B3AD-4FDC-870F-4166D7E6CD7F}">
      <dgm:prSet/>
      <dgm:spPr/>
      <dgm:t>
        <a:bodyPr/>
        <a:lstStyle/>
        <a:p>
          <a:endParaRPr lang="pt-BR"/>
        </a:p>
      </dgm:t>
    </dgm:pt>
    <dgm:pt modelId="{29F002A0-2C28-458A-9337-5853BF78158D}" type="sibTrans" cxnId="{56F97463-B3AD-4FDC-870F-4166D7E6CD7F}">
      <dgm:prSet/>
      <dgm:spPr/>
      <dgm:t>
        <a:bodyPr/>
        <a:lstStyle/>
        <a:p>
          <a:endParaRPr lang="pt-BR"/>
        </a:p>
      </dgm:t>
    </dgm:pt>
    <dgm:pt modelId="{5DAAE8E2-B53E-467E-ADBB-4C55EDEA8C0A}">
      <dgm:prSet phldrT="[Texto]"/>
      <dgm:spPr/>
      <dgm:t>
        <a:bodyPr/>
        <a:lstStyle/>
        <a:p>
          <a:r>
            <a:rPr lang="pt-BR" dirty="0" smtClean="0"/>
            <a:t>Sistema Econômico</a:t>
          </a:r>
          <a:endParaRPr lang="pt-BR" dirty="0"/>
        </a:p>
      </dgm:t>
    </dgm:pt>
    <dgm:pt modelId="{2FD1AE8F-AEA4-4164-9019-577B2B79867F}" type="parTrans" cxnId="{33C687F0-4935-40D5-901A-F27052B17AE4}">
      <dgm:prSet/>
      <dgm:spPr/>
      <dgm:t>
        <a:bodyPr/>
        <a:lstStyle/>
        <a:p>
          <a:endParaRPr lang="pt-BR"/>
        </a:p>
      </dgm:t>
    </dgm:pt>
    <dgm:pt modelId="{DFCAFD42-73AE-4BA4-896F-A1E99DBEDE05}" type="sibTrans" cxnId="{33C687F0-4935-40D5-901A-F27052B17AE4}">
      <dgm:prSet/>
      <dgm:spPr/>
      <dgm:t>
        <a:bodyPr/>
        <a:lstStyle/>
        <a:p>
          <a:endParaRPr lang="pt-BR"/>
        </a:p>
      </dgm:t>
    </dgm:pt>
    <dgm:pt modelId="{211283EA-2562-4C5A-97BE-EAD5D9713B87}">
      <dgm:prSet phldrT="[Texto]"/>
      <dgm:spPr/>
      <dgm:t>
        <a:bodyPr/>
        <a:lstStyle/>
        <a:p>
          <a:r>
            <a:rPr lang="pt-BR" dirty="0" smtClean="0"/>
            <a:t>Sistema Religioso</a:t>
          </a:r>
          <a:endParaRPr lang="pt-BR" dirty="0"/>
        </a:p>
      </dgm:t>
    </dgm:pt>
    <dgm:pt modelId="{1AD57FB0-529A-4B0E-BA0D-4BFB232E39C8}" type="parTrans" cxnId="{EC842855-0B3D-4599-BD95-CB09FA1049B0}">
      <dgm:prSet/>
      <dgm:spPr/>
      <dgm:t>
        <a:bodyPr/>
        <a:lstStyle/>
        <a:p>
          <a:endParaRPr lang="pt-BR"/>
        </a:p>
      </dgm:t>
    </dgm:pt>
    <dgm:pt modelId="{772C600E-0347-4D18-A6D4-8F40BBD7B9C9}" type="sibTrans" cxnId="{EC842855-0B3D-4599-BD95-CB09FA1049B0}">
      <dgm:prSet/>
      <dgm:spPr/>
      <dgm:t>
        <a:bodyPr/>
        <a:lstStyle/>
        <a:p>
          <a:endParaRPr lang="pt-BR"/>
        </a:p>
      </dgm:t>
    </dgm:pt>
    <dgm:pt modelId="{285015FC-2D6F-4628-B91C-867583589D39}">
      <dgm:prSet phldrT="[Texto]"/>
      <dgm:spPr/>
      <dgm:t>
        <a:bodyPr/>
        <a:lstStyle/>
        <a:p>
          <a:r>
            <a:rPr lang="pt-BR" dirty="0" smtClean="0"/>
            <a:t>Sistema Jurídico</a:t>
          </a:r>
          <a:endParaRPr lang="pt-BR" dirty="0"/>
        </a:p>
      </dgm:t>
    </dgm:pt>
    <dgm:pt modelId="{2FDBE1B0-2A40-45BA-BF6E-C911CF443AE1}" type="parTrans" cxnId="{A056AB1D-2A45-4389-8D82-75D5499E5E6B}">
      <dgm:prSet/>
      <dgm:spPr/>
      <dgm:t>
        <a:bodyPr/>
        <a:lstStyle/>
        <a:p>
          <a:endParaRPr lang="pt-BR"/>
        </a:p>
      </dgm:t>
    </dgm:pt>
    <dgm:pt modelId="{3FAC547C-B84E-4463-87CF-EB1D77BD7350}" type="sibTrans" cxnId="{A056AB1D-2A45-4389-8D82-75D5499E5E6B}">
      <dgm:prSet/>
      <dgm:spPr/>
      <dgm:t>
        <a:bodyPr/>
        <a:lstStyle/>
        <a:p>
          <a:endParaRPr lang="pt-BR"/>
        </a:p>
      </dgm:t>
    </dgm:pt>
    <dgm:pt modelId="{C2ABEBD2-AC42-4CCA-ADAA-7146236C062C}" type="pres">
      <dgm:prSet presAssocID="{53554BE5-F471-461F-B662-9103C2BE693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C3C8A51D-EBE0-49C3-B63D-2475247B684F}" type="pres">
      <dgm:prSet presAssocID="{BE39872E-C18B-4893-8661-BB3A777B4168}" presName="hierRoot1" presStyleCnt="0"/>
      <dgm:spPr/>
    </dgm:pt>
    <dgm:pt modelId="{5EDC5154-C2BC-4E95-A592-A56ACC800554}" type="pres">
      <dgm:prSet presAssocID="{BE39872E-C18B-4893-8661-BB3A777B4168}" presName="composite" presStyleCnt="0"/>
      <dgm:spPr/>
    </dgm:pt>
    <dgm:pt modelId="{1C08934D-49BB-4E4C-92DE-759CF25A7E54}" type="pres">
      <dgm:prSet presAssocID="{BE39872E-C18B-4893-8661-BB3A777B4168}" presName="background" presStyleLbl="node0" presStyleIdx="0" presStyleCnt="1"/>
      <dgm:spPr/>
    </dgm:pt>
    <dgm:pt modelId="{59F2AD70-F014-4BCA-91E5-33CD85EB5F00}" type="pres">
      <dgm:prSet presAssocID="{BE39872E-C18B-4893-8661-BB3A777B4168}" presName="text" presStyleLbl="fgAcc0" presStyleIdx="0" presStyleCnt="1" custLinFactNeighborX="1608" custLinFactNeighborY="-6615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8A8D0E8-432E-41DB-A436-369E071E9CF9}" type="pres">
      <dgm:prSet presAssocID="{BE39872E-C18B-4893-8661-BB3A777B4168}" presName="hierChild2" presStyleCnt="0"/>
      <dgm:spPr/>
    </dgm:pt>
    <dgm:pt modelId="{275DA61F-F575-450B-B77D-862E14D7A68A}" type="pres">
      <dgm:prSet presAssocID="{33DC3E88-CAB7-408A-B22C-70D4109890AD}" presName="Name10" presStyleLbl="parChTrans1D2" presStyleIdx="0" presStyleCnt="4"/>
      <dgm:spPr/>
      <dgm:t>
        <a:bodyPr/>
        <a:lstStyle/>
        <a:p>
          <a:endParaRPr lang="pt-BR"/>
        </a:p>
      </dgm:t>
    </dgm:pt>
    <dgm:pt modelId="{7FE66730-B2AC-49AE-B8DE-890A4244E415}" type="pres">
      <dgm:prSet presAssocID="{3737A013-27C5-4840-BE02-BB35CEAB4B94}" presName="hierRoot2" presStyleCnt="0"/>
      <dgm:spPr/>
    </dgm:pt>
    <dgm:pt modelId="{267B6658-A9B8-481A-911D-D6A0622728EB}" type="pres">
      <dgm:prSet presAssocID="{3737A013-27C5-4840-BE02-BB35CEAB4B94}" presName="composite2" presStyleCnt="0"/>
      <dgm:spPr/>
    </dgm:pt>
    <dgm:pt modelId="{163CBFAF-4710-4AC0-89ED-EE996D2D9445}" type="pres">
      <dgm:prSet presAssocID="{3737A013-27C5-4840-BE02-BB35CEAB4B94}" presName="background2" presStyleLbl="asst1" presStyleIdx="0" presStyleCnt="1"/>
      <dgm:spPr/>
    </dgm:pt>
    <dgm:pt modelId="{614B9FB4-FA32-4620-91AF-EDEC9475C098}" type="pres">
      <dgm:prSet presAssocID="{3737A013-27C5-4840-BE02-BB35CEAB4B94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6DF69E4-0242-441C-972D-52AAF6E85F24}" type="pres">
      <dgm:prSet presAssocID="{3737A013-27C5-4840-BE02-BB35CEAB4B94}" presName="hierChild3" presStyleCnt="0"/>
      <dgm:spPr/>
    </dgm:pt>
    <dgm:pt modelId="{7375FB7B-8726-4258-98AF-72667F534956}" type="pres">
      <dgm:prSet presAssocID="{2FD1AE8F-AEA4-4164-9019-577B2B79867F}" presName="Name10" presStyleLbl="parChTrans1D2" presStyleIdx="1" presStyleCnt="4"/>
      <dgm:spPr/>
      <dgm:t>
        <a:bodyPr/>
        <a:lstStyle/>
        <a:p>
          <a:endParaRPr lang="pt-BR"/>
        </a:p>
      </dgm:t>
    </dgm:pt>
    <dgm:pt modelId="{B5520CF5-085C-4685-BCDA-6080031C9C4D}" type="pres">
      <dgm:prSet presAssocID="{5DAAE8E2-B53E-467E-ADBB-4C55EDEA8C0A}" presName="hierRoot2" presStyleCnt="0"/>
      <dgm:spPr/>
    </dgm:pt>
    <dgm:pt modelId="{8DFAEB64-3F4B-4895-ABCF-7142832235A6}" type="pres">
      <dgm:prSet presAssocID="{5DAAE8E2-B53E-467E-ADBB-4C55EDEA8C0A}" presName="composite2" presStyleCnt="0"/>
      <dgm:spPr/>
    </dgm:pt>
    <dgm:pt modelId="{49A2562A-109D-4B25-BE25-1990BBA1F444}" type="pres">
      <dgm:prSet presAssocID="{5DAAE8E2-B53E-467E-ADBB-4C55EDEA8C0A}" presName="background2" presStyleLbl="node2" presStyleIdx="0" presStyleCnt="3"/>
      <dgm:spPr/>
    </dgm:pt>
    <dgm:pt modelId="{743875F5-2F48-4BE6-86AB-9CA84F998D2B}" type="pres">
      <dgm:prSet presAssocID="{5DAAE8E2-B53E-467E-ADBB-4C55EDEA8C0A}" presName="text2" presStyleLbl="fgAcc2" presStyleIdx="1" presStyleCnt="4" custLinFactNeighborX="1810" custLinFactNeighborY="7204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B161FF6-EA75-4989-8611-6DEBC18EF59F}" type="pres">
      <dgm:prSet presAssocID="{5DAAE8E2-B53E-467E-ADBB-4C55EDEA8C0A}" presName="hierChild3" presStyleCnt="0"/>
      <dgm:spPr/>
    </dgm:pt>
    <dgm:pt modelId="{E0918E00-0430-46B0-9096-BA24DD866E0B}" type="pres">
      <dgm:prSet presAssocID="{1AD57FB0-529A-4B0E-BA0D-4BFB232E39C8}" presName="Name10" presStyleLbl="parChTrans1D2" presStyleIdx="2" presStyleCnt="4"/>
      <dgm:spPr/>
      <dgm:t>
        <a:bodyPr/>
        <a:lstStyle/>
        <a:p>
          <a:endParaRPr lang="pt-BR"/>
        </a:p>
      </dgm:t>
    </dgm:pt>
    <dgm:pt modelId="{A2D6A5DE-C12A-4F57-B31A-B08F2B172189}" type="pres">
      <dgm:prSet presAssocID="{211283EA-2562-4C5A-97BE-EAD5D9713B87}" presName="hierRoot2" presStyleCnt="0"/>
      <dgm:spPr/>
    </dgm:pt>
    <dgm:pt modelId="{58962C9F-B3C3-4AAF-AE2D-3E9CFCEE0553}" type="pres">
      <dgm:prSet presAssocID="{211283EA-2562-4C5A-97BE-EAD5D9713B87}" presName="composite2" presStyleCnt="0"/>
      <dgm:spPr/>
    </dgm:pt>
    <dgm:pt modelId="{9F07FB8B-FF71-42DA-9337-80375D7A24B7}" type="pres">
      <dgm:prSet presAssocID="{211283EA-2562-4C5A-97BE-EAD5D9713B87}" presName="background2" presStyleLbl="node2" presStyleIdx="1" presStyleCnt="3"/>
      <dgm:spPr/>
    </dgm:pt>
    <dgm:pt modelId="{5C86BB22-3D1B-4DB1-A11C-FDA80AFEF9BF}" type="pres">
      <dgm:prSet presAssocID="{211283EA-2562-4C5A-97BE-EAD5D9713B87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C631A79-D113-472C-9ADC-F5CA257A2D17}" type="pres">
      <dgm:prSet presAssocID="{211283EA-2562-4C5A-97BE-EAD5D9713B87}" presName="hierChild3" presStyleCnt="0"/>
      <dgm:spPr/>
    </dgm:pt>
    <dgm:pt modelId="{22F6F18F-181D-491E-B629-87938D00C1F2}" type="pres">
      <dgm:prSet presAssocID="{2FDBE1B0-2A40-45BA-BF6E-C911CF443AE1}" presName="Name10" presStyleLbl="parChTrans1D2" presStyleIdx="3" presStyleCnt="4"/>
      <dgm:spPr/>
      <dgm:t>
        <a:bodyPr/>
        <a:lstStyle/>
        <a:p>
          <a:endParaRPr lang="pt-BR"/>
        </a:p>
      </dgm:t>
    </dgm:pt>
    <dgm:pt modelId="{7CAB752A-61D9-4722-8BB6-1B13B1569FD7}" type="pres">
      <dgm:prSet presAssocID="{285015FC-2D6F-4628-B91C-867583589D39}" presName="hierRoot2" presStyleCnt="0"/>
      <dgm:spPr/>
    </dgm:pt>
    <dgm:pt modelId="{BF72393B-3B05-443C-86B6-67A28EDC884D}" type="pres">
      <dgm:prSet presAssocID="{285015FC-2D6F-4628-B91C-867583589D39}" presName="composite2" presStyleCnt="0"/>
      <dgm:spPr/>
    </dgm:pt>
    <dgm:pt modelId="{B1BDC35D-1240-4916-9EAA-75B78C42A0F7}" type="pres">
      <dgm:prSet presAssocID="{285015FC-2D6F-4628-B91C-867583589D39}" presName="background2" presStyleLbl="node2" presStyleIdx="2" presStyleCnt="3"/>
      <dgm:spPr/>
    </dgm:pt>
    <dgm:pt modelId="{AAB87441-F02F-4DF6-84B3-254FC95E0A65}" type="pres">
      <dgm:prSet presAssocID="{285015FC-2D6F-4628-B91C-867583589D39}" presName="text2" presStyleLbl="fgAcc2" presStyleIdx="3" presStyleCnt="4" custLinFactNeighborX="-6094" custLinFactNeighborY="15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578D1E6-327F-482C-A94B-71F7FD2A7EDC}" type="pres">
      <dgm:prSet presAssocID="{285015FC-2D6F-4628-B91C-867583589D39}" presName="hierChild3" presStyleCnt="0"/>
      <dgm:spPr/>
    </dgm:pt>
  </dgm:ptLst>
  <dgm:cxnLst>
    <dgm:cxn modelId="{987A9DE3-9042-4BDC-ADDA-7629FFBBA2AF}" type="presOf" srcId="{BE39872E-C18B-4893-8661-BB3A777B4168}" destId="{59F2AD70-F014-4BCA-91E5-33CD85EB5F00}" srcOrd="0" destOrd="0" presId="urn:microsoft.com/office/officeart/2005/8/layout/hierarchy1"/>
    <dgm:cxn modelId="{56F97463-B3AD-4FDC-870F-4166D7E6CD7F}" srcId="{BE39872E-C18B-4893-8661-BB3A777B4168}" destId="{3737A013-27C5-4840-BE02-BB35CEAB4B94}" srcOrd="0" destOrd="0" parTransId="{33DC3E88-CAB7-408A-B22C-70D4109890AD}" sibTransId="{29F002A0-2C28-458A-9337-5853BF78158D}"/>
    <dgm:cxn modelId="{33C687F0-4935-40D5-901A-F27052B17AE4}" srcId="{BE39872E-C18B-4893-8661-BB3A777B4168}" destId="{5DAAE8E2-B53E-467E-ADBB-4C55EDEA8C0A}" srcOrd="1" destOrd="0" parTransId="{2FD1AE8F-AEA4-4164-9019-577B2B79867F}" sibTransId="{DFCAFD42-73AE-4BA4-896F-A1E99DBEDE05}"/>
    <dgm:cxn modelId="{2AC94E2D-5561-4A11-8BAF-A6DB137D78F3}" type="presOf" srcId="{53554BE5-F471-461F-B662-9103C2BE6935}" destId="{C2ABEBD2-AC42-4CCA-ADAA-7146236C062C}" srcOrd="0" destOrd="0" presId="urn:microsoft.com/office/officeart/2005/8/layout/hierarchy1"/>
    <dgm:cxn modelId="{60F3031F-C684-4431-93EE-E9A19C905E5D}" type="presOf" srcId="{2FDBE1B0-2A40-45BA-BF6E-C911CF443AE1}" destId="{22F6F18F-181D-491E-B629-87938D00C1F2}" srcOrd="0" destOrd="0" presId="urn:microsoft.com/office/officeart/2005/8/layout/hierarchy1"/>
    <dgm:cxn modelId="{544F9749-33D7-486D-AF21-32ECAC6A4F4B}" type="presOf" srcId="{2FD1AE8F-AEA4-4164-9019-577B2B79867F}" destId="{7375FB7B-8726-4258-98AF-72667F534956}" srcOrd="0" destOrd="0" presId="urn:microsoft.com/office/officeart/2005/8/layout/hierarchy1"/>
    <dgm:cxn modelId="{95F01099-180D-4411-A959-A50113C67BAB}" srcId="{53554BE5-F471-461F-B662-9103C2BE6935}" destId="{BE39872E-C18B-4893-8661-BB3A777B4168}" srcOrd="0" destOrd="0" parTransId="{64FB8034-0AFA-4185-8AE6-2B362A449635}" sibTransId="{907EDC54-21DC-4ED7-854B-BEA1862883A8}"/>
    <dgm:cxn modelId="{EC842855-0B3D-4599-BD95-CB09FA1049B0}" srcId="{BE39872E-C18B-4893-8661-BB3A777B4168}" destId="{211283EA-2562-4C5A-97BE-EAD5D9713B87}" srcOrd="2" destOrd="0" parTransId="{1AD57FB0-529A-4B0E-BA0D-4BFB232E39C8}" sibTransId="{772C600E-0347-4D18-A6D4-8F40BBD7B9C9}"/>
    <dgm:cxn modelId="{511D4CE8-664C-43AC-9E28-FEE7DDD7A8A9}" type="presOf" srcId="{5DAAE8E2-B53E-467E-ADBB-4C55EDEA8C0A}" destId="{743875F5-2F48-4BE6-86AB-9CA84F998D2B}" srcOrd="0" destOrd="0" presId="urn:microsoft.com/office/officeart/2005/8/layout/hierarchy1"/>
    <dgm:cxn modelId="{F3E33AC2-ECA7-4D9B-BB87-E6628DBA80E2}" type="presOf" srcId="{285015FC-2D6F-4628-B91C-867583589D39}" destId="{AAB87441-F02F-4DF6-84B3-254FC95E0A65}" srcOrd="0" destOrd="0" presId="urn:microsoft.com/office/officeart/2005/8/layout/hierarchy1"/>
    <dgm:cxn modelId="{2781ACAD-031A-4211-985B-7ABBC5BDB40B}" type="presOf" srcId="{211283EA-2562-4C5A-97BE-EAD5D9713B87}" destId="{5C86BB22-3D1B-4DB1-A11C-FDA80AFEF9BF}" srcOrd="0" destOrd="0" presId="urn:microsoft.com/office/officeart/2005/8/layout/hierarchy1"/>
    <dgm:cxn modelId="{26549B63-A81F-48FB-B4C0-1C8F7D5B00D5}" type="presOf" srcId="{1AD57FB0-529A-4B0E-BA0D-4BFB232E39C8}" destId="{E0918E00-0430-46B0-9096-BA24DD866E0B}" srcOrd="0" destOrd="0" presId="urn:microsoft.com/office/officeart/2005/8/layout/hierarchy1"/>
    <dgm:cxn modelId="{BF7C3FCE-6CBC-4130-8A27-57B1FEAFC64B}" type="presOf" srcId="{3737A013-27C5-4840-BE02-BB35CEAB4B94}" destId="{614B9FB4-FA32-4620-91AF-EDEC9475C098}" srcOrd="0" destOrd="0" presId="urn:microsoft.com/office/officeart/2005/8/layout/hierarchy1"/>
    <dgm:cxn modelId="{B60DAC9A-4E75-4E2F-8A88-39D55B53AC4A}" type="presOf" srcId="{33DC3E88-CAB7-408A-B22C-70D4109890AD}" destId="{275DA61F-F575-450B-B77D-862E14D7A68A}" srcOrd="0" destOrd="0" presId="urn:microsoft.com/office/officeart/2005/8/layout/hierarchy1"/>
    <dgm:cxn modelId="{A056AB1D-2A45-4389-8D82-75D5499E5E6B}" srcId="{BE39872E-C18B-4893-8661-BB3A777B4168}" destId="{285015FC-2D6F-4628-B91C-867583589D39}" srcOrd="3" destOrd="0" parTransId="{2FDBE1B0-2A40-45BA-BF6E-C911CF443AE1}" sibTransId="{3FAC547C-B84E-4463-87CF-EB1D77BD7350}"/>
    <dgm:cxn modelId="{166C1C57-8E8A-45CD-A275-CFADAB9225E0}" type="presParOf" srcId="{C2ABEBD2-AC42-4CCA-ADAA-7146236C062C}" destId="{C3C8A51D-EBE0-49C3-B63D-2475247B684F}" srcOrd="0" destOrd="0" presId="urn:microsoft.com/office/officeart/2005/8/layout/hierarchy1"/>
    <dgm:cxn modelId="{7E2FB289-05B3-4FDF-8075-50481753AD4E}" type="presParOf" srcId="{C3C8A51D-EBE0-49C3-B63D-2475247B684F}" destId="{5EDC5154-C2BC-4E95-A592-A56ACC800554}" srcOrd="0" destOrd="0" presId="urn:microsoft.com/office/officeart/2005/8/layout/hierarchy1"/>
    <dgm:cxn modelId="{6F86C4C0-3D8C-4F01-A4DF-7EE9AC09BF64}" type="presParOf" srcId="{5EDC5154-C2BC-4E95-A592-A56ACC800554}" destId="{1C08934D-49BB-4E4C-92DE-759CF25A7E54}" srcOrd="0" destOrd="0" presId="urn:microsoft.com/office/officeart/2005/8/layout/hierarchy1"/>
    <dgm:cxn modelId="{E4465B0F-79ED-451A-9852-C69590E3342D}" type="presParOf" srcId="{5EDC5154-C2BC-4E95-A592-A56ACC800554}" destId="{59F2AD70-F014-4BCA-91E5-33CD85EB5F00}" srcOrd="1" destOrd="0" presId="urn:microsoft.com/office/officeart/2005/8/layout/hierarchy1"/>
    <dgm:cxn modelId="{81FF7694-73B5-4479-82A2-8571BC825FAD}" type="presParOf" srcId="{C3C8A51D-EBE0-49C3-B63D-2475247B684F}" destId="{78A8D0E8-432E-41DB-A436-369E071E9CF9}" srcOrd="1" destOrd="0" presId="urn:microsoft.com/office/officeart/2005/8/layout/hierarchy1"/>
    <dgm:cxn modelId="{E0DFC82C-F606-4079-912B-572E8649A227}" type="presParOf" srcId="{78A8D0E8-432E-41DB-A436-369E071E9CF9}" destId="{275DA61F-F575-450B-B77D-862E14D7A68A}" srcOrd="0" destOrd="0" presId="urn:microsoft.com/office/officeart/2005/8/layout/hierarchy1"/>
    <dgm:cxn modelId="{849666AD-389D-4088-8D12-FA79DB7314CB}" type="presParOf" srcId="{78A8D0E8-432E-41DB-A436-369E071E9CF9}" destId="{7FE66730-B2AC-49AE-B8DE-890A4244E415}" srcOrd="1" destOrd="0" presId="urn:microsoft.com/office/officeart/2005/8/layout/hierarchy1"/>
    <dgm:cxn modelId="{A87BB827-6C73-43BE-B4B8-6477A7CD3DEE}" type="presParOf" srcId="{7FE66730-B2AC-49AE-B8DE-890A4244E415}" destId="{267B6658-A9B8-481A-911D-D6A0622728EB}" srcOrd="0" destOrd="0" presId="urn:microsoft.com/office/officeart/2005/8/layout/hierarchy1"/>
    <dgm:cxn modelId="{106B3B7C-3ECC-44D1-9A7E-AAB3F4A6E3CD}" type="presParOf" srcId="{267B6658-A9B8-481A-911D-D6A0622728EB}" destId="{163CBFAF-4710-4AC0-89ED-EE996D2D9445}" srcOrd="0" destOrd="0" presId="urn:microsoft.com/office/officeart/2005/8/layout/hierarchy1"/>
    <dgm:cxn modelId="{6BC85679-6586-43A2-85D3-5038549163A3}" type="presParOf" srcId="{267B6658-A9B8-481A-911D-D6A0622728EB}" destId="{614B9FB4-FA32-4620-91AF-EDEC9475C098}" srcOrd="1" destOrd="0" presId="urn:microsoft.com/office/officeart/2005/8/layout/hierarchy1"/>
    <dgm:cxn modelId="{AD0789E7-F3C1-4B4C-B24F-B56412979B77}" type="presParOf" srcId="{7FE66730-B2AC-49AE-B8DE-890A4244E415}" destId="{C6DF69E4-0242-441C-972D-52AAF6E85F24}" srcOrd="1" destOrd="0" presId="urn:microsoft.com/office/officeart/2005/8/layout/hierarchy1"/>
    <dgm:cxn modelId="{E27FBAC6-3D47-4C88-9092-E54F674EBDA0}" type="presParOf" srcId="{78A8D0E8-432E-41DB-A436-369E071E9CF9}" destId="{7375FB7B-8726-4258-98AF-72667F534956}" srcOrd="2" destOrd="0" presId="urn:microsoft.com/office/officeart/2005/8/layout/hierarchy1"/>
    <dgm:cxn modelId="{832BF390-46D5-4758-A6CC-4A694FAD93A6}" type="presParOf" srcId="{78A8D0E8-432E-41DB-A436-369E071E9CF9}" destId="{B5520CF5-085C-4685-BCDA-6080031C9C4D}" srcOrd="3" destOrd="0" presId="urn:microsoft.com/office/officeart/2005/8/layout/hierarchy1"/>
    <dgm:cxn modelId="{29A7108B-B115-4DEC-A3DE-174F74526D1E}" type="presParOf" srcId="{B5520CF5-085C-4685-BCDA-6080031C9C4D}" destId="{8DFAEB64-3F4B-4895-ABCF-7142832235A6}" srcOrd="0" destOrd="0" presId="urn:microsoft.com/office/officeart/2005/8/layout/hierarchy1"/>
    <dgm:cxn modelId="{569889E1-7FE3-4CB5-A7CA-F4B3752EF1A6}" type="presParOf" srcId="{8DFAEB64-3F4B-4895-ABCF-7142832235A6}" destId="{49A2562A-109D-4B25-BE25-1990BBA1F444}" srcOrd="0" destOrd="0" presId="urn:microsoft.com/office/officeart/2005/8/layout/hierarchy1"/>
    <dgm:cxn modelId="{ABB9456F-7C6D-4D53-8CD9-C4BAB8F39E17}" type="presParOf" srcId="{8DFAEB64-3F4B-4895-ABCF-7142832235A6}" destId="{743875F5-2F48-4BE6-86AB-9CA84F998D2B}" srcOrd="1" destOrd="0" presId="urn:microsoft.com/office/officeart/2005/8/layout/hierarchy1"/>
    <dgm:cxn modelId="{60673A17-09A3-49C6-A447-F915C2740A9B}" type="presParOf" srcId="{B5520CF5-085C-4685-BCDA-6080031C9C4D}" destId="{6B161FF6-EA75-4989-8611-6DEBC18EF59F}" srcOrd="1" destOrd="0" presId="urn:microsoft.com/office/officeart/2005/8/layout/hierarchy1"/>
    <dgm:cxn modelId="{1EC2B56B-690D-476D-A4D0-730DF9D672C1}" type="presParOf" srcId="{78A8D0E8-432E-41DB-A436-369E071E9CF9}" destId="{E0918E00-0430-46B0-9096-BA24DD866E0B}" srcOrd="4" destOrd="0" presId="urn:microsoft.com/office/officeart/2005/8/layout/hierarchy1"/>
    <dgm:cxn modelId="{DC0180ED-2E57-4195-A301-563DD9DB6E6A}" type="presParOf" srcId="{78A8D0E8-432E-41DB-A436-369E071E9CF9}" destId="{A2D6A5DE-C12A-4F57-B31A-B08F2B172189}" srcOrd="5" destOrd="0" presId="urn:microsoft.com/office/officeart/2005/8/layout/hierarchy1"/>
    <dgm:cxn modelId="{CF023881-AEF6-445E-984E-3F0ACC9FD1D2}" type="presParOf" srcId="{A2D6A5DE-C12A-4F57-B31A-B08F2B172189}" destId="{58962C9F-B3C3-4AAF-AE2D-3E9CFCEE0553}" srcOrd="0" destOrd="0" presId="urn:microsoft.com/office/officeart/2005/8/layout/hierarchy1"/>
    <dgm:cxn modelId="{0C98EA0F-0A4D-4DE8-AA65-BA0923AE387E}" type="presParOf" srcId="{58962C9F-B3C3-4AAF-AE2D-3E9CFCEE0553}" destId="{9F07FB8B-FF71-42DA-9337-80375D7A24B7}" srcOrd="0" destOrd="0" presId="urn:microsoft.com/office/officeart/2005/8/layout/hierarchy1"/>
    <dgm:cxn modelId="{6786010A-3EBF-41DE-ABA0-09FC6163C092}" type="presParOf" srcId="{58962C9F-B3C3-4AAF-AE2D-3E9CFCEE0553}" destId="{5C86BB22-3D1B-4DB1-A11C-FDA80AFEF9BF}" srcOrd="1" destOrd="0" presId="urn:microsoft.com/office/officeart/2005/8/layout/hierarchy1"/>
    <dgm:cxn modelId="{04D665C4-563A-41B7-8D73-56C60C1F320A}" type="presParOf" srcId="{A2D6A5DE-C12A-4F57-B31A-B08F2B172189}" destId="{5C631A79-D113-472C-9ADC-F5CA257A2D17}" srcOrd="1" destOrd="0" presId="urn:microsoft.com/office/officeart/2005/8/layout/hierarchy1"/>
    <dgm:cxn modelId="{8A4EF6AC-1AD8-4357-9C53-FB625403991D}" type="presParOf" srcId="{78A8D0E8-432E-41DB-A436-369E071E9CF9}" destId="{22F6F18F-181D-491E-B629-87938D00C1F2}" srcOrd="6" destOrd="0" presId="urn:microsoft.com/office/officeart/2005/8/layout/hierarchy1"/>
    <dgm:cxn modelId="{175A2CA2-D418-477E-8DF8-BA200E4F354D}" type="presParOf" srcId="{78A8D0E8-432E-41DB-A436-369E071E9CF9}" destId="{7CAB752A-61D9-4722-8BB6-1B13B1569FD7}" srcOrd="7" destOrd="0" presId="urn:microsoft.com/office/officeart/2005/8/layout/hierarchy1"/>
    <dgm:cxn modelId="{950EC199-61B6-4FA3-9178-1FE33F7A3BDD}" type="presParOf" srcId="{7CAB752A-61D9-4722-8BB6-1B13B1569FD7}" destId="{BF72393B-3B05-443C-86B6-67A28EDC884D}" srcOrd="0" destOrd="0" presId="urn:microsoft.com/office/officeart/2005/8/layout/hierarchy1"/>
    <dgm:cxn modelId="{BA12688A-66B8-4112-A9EC-53DDB937F943}" type="presParOf" srcId="{BF72393B-3B05-443C-86B6-67A28EDC884D}" destId="{B1BDC35D-1240-4916-9EAA-75B78C42A0F7}" srcOrd="0" destOrd="0" presId="urn:microsoft.com/office/officeart/2005/8/layout/hierarchy1"/>
    <dgm:cxn modelId="{1396D7C0-7B8D-4352-B2D1-5C9FB2EF116E}" type="presParOf" srcId="{BF72393B-3B05-443C-86B6-67A28EDC884D}" destId="{AAB87441-F02F-4DF6-84B3-254FC95E0A65}" srcOrd="1" destOrd="0" presId="urn:microsoft.com/office/officeart/2005/8/layout/hierarchy1"/>
    <dgm:cxn modelId="{3B914746-8ECB-4757-B772-D6A27DFC9693}" type="presParOf" srcId="{7CAB752A-61D9-4722-8BB6-1B13B1569FD7}" destId="{1578D1E6-327F-482C-A94B-71F7FD2A7ED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1F127D-702D-48A3-880B-139CE3AC8546}" type="doc">
      <dgm:prSet loTypeId="urn:microsoft.com/office/officeart/2005/8/layout/arrow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A61569BA-4A48-4D66-AE9A-AC9A57078EC6}">
      <dgm:prSet phldrT="[Texto]"/>
      <dgm:spPr/>
      <dgm:t>
        <a:bodyPr/>
        <a:lstStyle/>
        <a:p>
          <a:r>
            <a:rPr lang="pt-BR" dirty="0" smtClean="0"/>
            <a:t>Críticas positivas ou não</a:t>
          </a:r>
          <a:endParaRPr lang="pt-BR" dirty="0"/>
        </a:p>
      </dgm:t>
    </dgm:pt>
    <dgm:pt modelId="{30F12FEC-C773-4722-B4C5-CE617AF5C5D1}" type="parTrans" cxnId="{A083B8AF-0683-430E-ACEA-D6A6016C98C1}">
      <dgm:prSet/>
      <dgm:spPr/>
      <dgm:t>
        <a:bodyPr/>
        <a:lstStyle/>
        <a:p>
          <a:endParaRPr lang="pt-BR"/>
        </a:p>
      </dgm:t>
    </dgm:pt>
    <dgm:pt modelId="{CDA3E63E-E900-40DA-A6B6-7DCADB2C54BF}" type="sibTrans" cxnId="{A083B8AF-0683-430E-ACEA-D6A6016C98C1}">
      <dgm:prSet/>
      <dgm:spPr/>
      <dgm:t>
        <a:bodyPr/>
        <a:lstStyle/>
        <a:p>
          <a:endParaRPr lang="pt-BR"/>
        </a:p>
      </dgm:t>
    </dgm:pt>
    <dgm:pt modelId="{246B2F54-2047-4983-BF45-E6D6102ECD11}">
      <dgm:prSet phldrT="[Texto]"/>
      <dgm:spPr/>
      <dgm:t>
        <a:bodyPr/>
        <a:lstStyle/>
        <a:p>
          <a:r>
            <a:rPr lang="pt-BR" dirty="0" smtClean="0"/>
            <a:t>Existe relações entre os sistemas</a:t>
          </a:r>
          <a:endParaRPr lang="pt-BR" dirty="0"/>
        </a:p>
      </dgm:t>
    </dgm:pt>
    <dgm:pt modelId="{CB4BB680-00D1-49C5-A75E-F6A25C17082A}" type="parTrans" cxnId="{E2596D01-E51E-493B-BE20-453844E293A4}">
      <dgm:prSet/>
      <dgm:spPr/>
      <dgm:t>
        <a:bodyPr/>
        <a:lstStyle/>
        <a:p>
          <a:endParaRPr lang="pt-BR"/>
        </a:p>
      </dgm:t>
    </dgm:pt>
    <dgm:pt modelId="{F5938751-1DA9-4B15-AC4B-F0E709EF4B78}" type="sibTrans" cxnId="{E2596D01-E51E-493B-BE20-453844E293A4}">
      <dgm:prSet/>
      <dgm:spPr/>
      <dgm:t>
        <a:bodyPr/>
        <a:lstStyle/>
        <a:p>
          <a:endParaRPr lang="pt-BR"/>
        </a:p>
      </dgm:t>
    </dgm:pt>
    <dgm:pt modelId="{0D6CFD07-AAF1-45D4-8809-421E47CAB8BC}" type="pres">
      <dgm:prSet presAssocID="{091F127D-702D-48A3-880B-139CE3AC854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1FE6178-6932-4639-8B6F-DAAB481DAFC9}" type="pres">
      <dgm:prSet presAssocID="{A61569BA-4A48-4D66-AE9A-AC9A57078EC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8BA3E9-9CF4-46B9-B029-CC33F43FF20D}" type="pres">
      <dgm:prSet presAssocID="{246B2F54-2047-4983-BF45-E6D6102ECD11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8318765-ADC4-4C93-B924-42C8963116FB}" type="presOf" srcId="{091F127D-702D-48A3-880B-139CE3AC8546}" destId="{0D6CFD07-AAF1-45D4-8809-421E47CAB8BC}" srcOrd="0" destOrd="0" presId="urn:microsoft.com/office/officeart/2005/8/layout/arrow5"/>
    <dgm:cxn modelId="{E2596D01-E51E-493B-BE20-453844E293A4}" srcId="{091F127D-702D-48A3-880B-139CE3AC8546}" destId="{246B2F54-2047-4983-BF45-E6D6102ECD11}" srcOrd="1" destOrd="0" parTransId="{CB4BB680-00D1-49C5-A75E-F6A25C17082A}" sibTransId="{F5938751-1DA9-4B15-AC4B-F0E709EF4B78}"/>
    <dgm:cxn modelId="{A083B8AF-0683-430E-ACEA-D6A6016C98C1}" srcId="{091F127D-702D-48A3-880B-139CE3AC8546}" destId="{A61569BA-4A48-4D66-AE9A-AC9A57078EC6}" srcOrd="0" destOrd="0" parTransId="{30F12FEC-C773-4722-B4C5-CE617AF5C5D1}" sibTransId="{CDA3E63E-E900-40DA-A6B6-7DCADB2C54BF}"/>
    <dgm:cxn modelId="{C309062F-09AE-43E5-A6A5-FA8C075A390D}" type="presOf" srcId="{A61569BA-4A48-4D66-AE9A-AC9A57078EC6}" destId="{81FE6178-6932-4639-8B6F-DAAB481DAFC9}" srcOrd="0" destOrd="0" presId="urn:microsoft.com/office/officeart/2005/8/layout/arrow5"/>
    <dgm:cxn modelId="{2FF13497-B00D-4B89-98F4-08A415FD76F3}" type="presOf" srcId="{246B2F54-2047-4983-BF45-E6D6102ECD11}" destId="{958BA3E9-9CF4-46B9-B029-CC33F43FF20D}" srcOrd="0" destOrd="0" presId="urn:microsoft.com/office/officeart/2005/8/layout/arrow5"/>
    <dgm:cxn modelId="{C72C8C60-B6B2-4902-AF6E-145CA9926CB8}" type="presParOf" srcId="{0D6CFD07-AAF1-45D4-8809-421E47CAB8BC}" destId="{81FE6178-6932-4639-8B6F-DAAB481DAFC9}" srcOrd="0" destOrd="0" presId="urn:microsoft.com/office/officeart/2005/8/layout/arrow5"/>
    <dgm:cxn modelId="{8B82DE3D-7729-4BA6-A1E7-CE473B63F78D}" type="presParOf" srcId="{0D6CFD07-AAF1-45D4-8809-421E47CAB8BC}" destId="{958BA3E9-9CF4-46B9-B029-CC33F43FF20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DEBFDA-9778-4270-B14A-802AE3D9BAA4}" type="doc">
      <dgm:prSet loTypeId="urn:microsoft.com/office/officeart/2005/8/layout/cycle7" loCatId="cycl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460694EA-04B0-41E4-B185-D7BF4BCEE472}">
      <dgm:prSet phldrT="[Texto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t-BR" b="1" cap="all" spc="0" dirty="0" smtClean="0">
              <a:ln w="9000" cmpd="sng"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Tipos de contatos entre os vários sistemas</a:t>
          </a:r>
          <a:endParaRPr lang="pt-BR" b="1" cap="all" spc="0" dirty="0">
            <a:ln w="9000" cmpd="sng"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4ECDD246-DE2F-4CFB-A449-5B9E8756EC4F}" type="parTrans" cxnId="{772A2606-1C9F-48D7-BDC9-77097089B38D}">
      <dgm:prSet/>
      <dgm:spPr/>
      <dgm:t>
        <a:bodyPr/>
        <a:lstStyle/>
        <a:p>
          <a:endParaRPr lang="pt-BR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D9C1505C-860F-48E9-9D82-0A005DB650BF}" type="sibTrans" cxnId="{772A2606-1C9F-48D7-BDC9-77097089B38D}">
      <dgm:prSet/>
      <dgm:spPr/>
      <dgm:t>
        <a:bodyPr/>
        <a:lstStyle/>
        <a:p>
          <a:endParaRPr lang="pt-BR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63B3CEB5-9E2B-4E70-A441-A98233A120FF}">
      <dgm:prSet phldrT="[Texto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t-BR" b="1" cap="all" spc="0" dirty="0" smtClean="0">
              <a:ln w="9000" cmpd="sng"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Um ou outro tem influência maior sobre os outros</a:t>
          </a:r>
          <a:endParaRPr lang="pt-BR" b="1" cap="all" spc="0" dirty="0">
            <a:ln w="9000" cmpd="sng"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FA880D42-D401-4A9A-96F3-47CCE51057BC}" type="parTrans" cxnId="{653119E7-B9F7-4E4D-B414-5FE7071BAC85}">
      <dgm:prSet/>
      <dgm:spPr/>
      <dgm:t>
        <a:bodyPr/>
        <a:lstStyle/>
        <a:p>
          <a:endParaRPr lang="pt-BR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0802E11F-3896-440B-93E4-93AF0E99ECB0}" type="sibTrans" cxnId="{653119E7-B9F7-4E4D-B414-5FE7071BAC85}">
      <dgm:prSet/>
      <dgm:spPr/>
      <dgm:t>
        <a:bodyPr/>
        <a:lstStyle/>
        <a:p>
          <a:endParaRPr lang="pt-BR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AE77CB1B-8DA4-4A70-9107-7AD3CAF6D12F}">
      <dgm:prSet phldrT="[Texto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t-BR" b="1" cap="all" spc="0" dirty="0" smtClean="0">
              <a:ln w="9000" cmpd="sng"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Condições históricas, ideológicas, econômicas e políticas</a:t>
          </a:r>
          <a:endParaRPr lang="pt-BR" b="1" cap="all" spc="0" dirty="0">
            <a:ln w="9000" cmpd="sng"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2532B13A-08BB-407E-BE46-18AFA14298EC}" type="parTrans" cxnId="{F279A342-E159-407E-B63C-FD42D5EF4CA0}">
      <dgm:prSet/>
      <dgm:spPr/>
      <dgm:t>
        <a:bodyPr/>
        <a:lstStyle/>
        <a:p>
          <a:endParaRPr lang="pt-BR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9F7F2153-7017-4D5A-AA95-586A21052151}" type="sibTrans" cxnId="{F279A342-E159-407E-B63C-FD42D5EF4CA0}">
      <dgm:prSet/>
      <dgm:spPr/>
      <dgm:t>
        <a:bodyPr/>
        <a:lstStyle/>
        <a:p>
          <a:endParaRPr lang="pt-BR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8639AC09-1B86-4EEA-97F6-603205D54E89}" type="pres">
      <dgm:prSet presAssocID="{06DEBFDA-9778-4270-B14A-802AE3D9BAA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35EA99E-F5BE-4AB8-9545-FE5735F89446}" type="pres">
      <dgm:prSet presAssocID="{460694EA-04B0-41E4-B185-D7BF4BCEE47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9784959-52D2-4D3F-9B17-D1B97DF10F37}" type="pres">
      <dgm:prSet presAssocID="{D9C1505C-860F-48E9-9D82-0A005DB650BF}" presName="sibTrans" presStyleLbl="sibTrans2D1" presStyleIdx="0" presStyleCnt="3"/>
      <dgm:spPr/>
      <dgm:t>
        <a:bodyPr/>
        <a:lstStyle/>
        <a:p>
          <a:endParaRPr lang="pt-BR"/>
        </a:p>
      </dgm:t>
    </dgm:pt>
    <dgm:pt modelId="{3792B74B-BBDF-4AC3-B67C-A5BEC7E4ADDD}" type="pres">
      <dgm:prSet presAssocID="{D9C1505C-860F-48E9-9D82-0A005DB650BF}" presName="connectorText" presStyleLbl="sibTrans2D1" presStyleIdx="0" presStyleCnt="3"/>
      <dgm:spPr/>
      <dgm:t>
        <a:bodyPr/>
        <a:lstStyle/>
        <a:p>
          <a:endParaRPr lang="pt-BR"/>
        </a:p>
      </dgm:t>
    </dgm:pt>
    <dgm:pt modelId="{AB069C2A-C182-4E85-A4A5-7D8627801F33}" type="pres">
      <dgm:prSet presAssocID="{63B3CEB5-9E2B-4E70-A441-A98233A120F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803987-B5AF-41AD-913F-FF11437DE007}" type="pres">
      <dgm:prSet presAssocID="{0802E11F-3896-440B-93E4-93AF0E99ECB0}" presName="sibTrans" presStyleLbl="sibTrans2D1" presStyleIdx="1" presStyleCnt="3"/>
      <dgm:spPr/>
      <dgm:t>
        <a:bodyPr/>
        <a:lstStyle/>
        <a:p>
          <a:endParaRPr lang="pt-BR"/>
        </a:p>
      </dgm:t>
    </dgm:pt>
    <dgm:pt modelId="{CE54E7D5-5B15-4C66-AF13-14DB9AFB087F}" type="pres">
      <dgm:prSet presAssocID="{0802E11F-3896-440B-93E4-93AF0E99ECB0}" presName="connectorText" presStyleLbl="sibTrans2D1" presStyleIdx="1" presStyleCnt="3"/>
      <dgm:spPr/>
      <dgm:t>
        <a:bodyPr/>
        <a:lstStyle/>
        <a:p>
          <a:endParaRPr lang="pt-BR"/>
        </a:p>
      </dgm:t>
    </dgm:pt>
    <dgm:pt modelId="{82933567-4662-4BA2-8045-3C8E91831298}" type="pres">
      <dgm:prSet presAssocID="{AE77CB1B-8DA4-4A70-9107-7AD3CAF6D12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E0EDAA9-4687-4C29-B2EC-757A192E86D8}" type="pres">
      <dgm:prSet presAssocID="{9F7F2153-7017-4D5A-AA95-586A21052151}" presName="sibTrans" presStyleLbl="sibTrans2D1" presStyleIdx="2" presStyleCnt="3"/>
      <dgm:spPr/>
      <dgm:t>
        <a:bodyPr/>
        <a:lstStyle/>
        <a:p>
          <a:endParaRPr lang="pt-BR"/>
        </a:p>
      </dgm:t>
    </dgm:pt>
    <dgm:pt modelId="{5D4F8509-B90A-47F8-BAE4-FAD8F8EC29CD}" type="pres">
      <dgm:prSet presAssocID="{9F7F2153-7017-4D5A-AA95-586A21052151}" presName="connectorText" presStyleLbl="sibTrans2D1" presStyleIdx="2" presStyleCnt="3"/>
      <dgm:spPr/>
      <dgm:t>
        <a:bodyPr/>
        <a:lstStyle/>
        <a:p>
          <a:endParaRPr lang="pt-BR"/>
        </a:p>
      </dgm:t>
    </dgm:pt>
  </dgm:ptLst>
  <dgm:cxnLst>
    <dgm:cxn modelId="{9806E918-155A-4B1F-9312-EF9AA9F3813A}" type="presOf" srcId="{0802E11F-3896-440B-93E4-93AF0E99ECB0}" destId="{CE54E7D5-5B15-4C66-AF13-14DB9AFB087F}" srcOrd="1" destOrd="0" presId="urn:microsoft.com/office/officeart/2005/8/layout/cycle7"/>
    <dgm:cxn modelId="{A1DC1497-6F22-4521-AEA1-A51E55280044}" type="presOf" srcId="{9F7F2153-7017-4D5A-AA95-586A21052151}" destId="{0E0EDAA9-4687-4C29-B2EC-757A192E86D8}" srcOrd="0" destOrd="0" presId="urn:microsoft.com/office/officeart/2005/8/layout/cycle7"/>
    <dgm:cxn modelId="{B61519B5-FFC4-4745-BDE6-5C28AA408D02}" type="presOf" srcId="{460694EA-04B0-41E4-B185-D7BF4BCEE472}" destId="{035EA99E-F5BE-4AB8-9545-FE5735F89446}" srcOrd="0" destOrd="0" presId="urn:microsoft.com/office/officeart/2005/8/layout/cycle7"/>
    <dgm:cxn modelId="{772A2606-1C9F-48D7-BDC9-77097089B38D}" srcId="{06DEBFDA-9778-4270-B14A-802AE3D9BAA4}" destId="{460694EA-04B0-41E4-B185-D7BF4BCEE472}" srcOrd="0" destOrd="0" parTransId="{4ECDD246-DE2F-4CFB-A449-5B9E8756EC4F}" sibTransId="{D9C1505C-860F-48E9-9D82-0A005DB650BF}"/>
    <dgm:cxn modelId="{03CDCF8C-8B83-4190-A81C-9C243EFD5871}" type="presOf" srcId="{9F7F2153-7017-4D5A-AA95-586A21052151}" destId="{5D4F8509-B90A-47F8-BAE4-FAD8F8EC29CD}" srcOrd="1" destOrd="0" presId="urn:microsoft.com/office/officeart/2005/8/layout/cycle7"/>
    <dgm:cxn modelId="{EC180558-EB88-48BD-9F56-E2B95BCF6160}" type="presOf" srcId="{06DEBFDA-9778-4270-B14A-802AE3D9BAA4}" destId="{8639AC09-1B86-4EEA-97F6-603205D54E89}" srcOrd="0" destOrd="0" presId="urn:microsoft.com/office/officeart/2005/8/layout/cycle7"/>
    <dgm:cxn modelId="{F279A342-E159-407E-B63C-FD42D5EF4CA0}" srcId="{06DEBFDA-9778-4270-B14A-802AE3D9BAA4}" destId="{AE77CB1B-8DA4-4A70-9107-7AD3CAF6D12F}" srcOrd="2" destOrd="0" parTransId="{2532B13A-08BB-407E-BE46-18AFA14298EC}" sibTransId="{9F7F2153-7017-4D5A-AA95-586A21052151}"/>
    <dgm:cxn modelId="{17FCD0FD-140D-4B55-90DE-7652E4614742}" type="presOf" srcId="{AE77CB1B-8DA4-4A70-9107-7AD3CAF6D12F}" destId="{82933567-4662-4BA2-8045-3C8E91831298}" srcOrd="0" destOrd="0" presId="urn:microsoft.com/office/officeart/2005/8/layout/cycle7"/>
    <dgm:cxn modelId="{C5E7AB6D-9C95-4814-8B94-6D003809AE51}" type="presOf" srcId="{63B3CEB5-9E2B-4E70-A441-A98233A120FF}" destId="{AB069C2A-C182-4E85-A4A5-7D8627801F33}" srcOrd="0" destOrd="0" presId="urn:microsoft.com/office/officeart/2005/8/layout/cycle7"/>
    <dgm:cxn modelId="{58FFC108-47D2-46D0-8A73-83F6057E3A03}" type="presOf" srcId="{D9C1505C-860F-48E9-9D82-0A005DB650BF}" destId="{3792B74B-BBDF-4AC3-B67C-A5BEC7E4ADDD}" srcOrd="1" destOrd="0" presId="urn:microsoft.com/office/officeart/2005/8/layout/cycle7"/>
    <dgm:cxn modelId="{51D20260-B547-49FA-AD6E-16B6A7E89195}" type="presOf" srcId="{0802E11F-3896-440B-93E4-93AF0E99ECB0}" destId="{FA803987-B5AF-41AD-913F-FF11437DE007}" srcOrd="0" destOrd="0" presId="urn:microsoft.com/office/officeart/2005/8/layout/cycle7"/>
    <dgm:cxn modelId="{C874CB4D-BF6D-4E31-B957-FF13F94C0039}" type="presOf" srcId="{D9C1505C-860F-48E9-9D82-0A005DB650BF}" destId="{79784959-52D2-4D3F-9B17-D1B97DF10F37}" srcOrd="0" destOrd="0" presId="urn:microsoft.com/office/officeart/2005/8/layout/cycle7"/>
    <dgm:cxn modelId="{653119E7-B9F7-4E4D-B414-5FE7071BAC85}" srcId="{06DEBFDA-9778-4270-B14A-802AE3D9BAA4}" destId="{63B3CEB5-9E2B-4E70-A441-A98233A120FF}" srcOrd="1" destOrd="0" parTransId="{FA880D42-D401-4A9A-96F3-47CCE51057BC}" sibTransId="{0802E11F-3896-440B-93E4-93AF0E99ECB0}"/>
    <dgm:cxn modelId="{09FD46DB-0644-4AB7-886A-EB20C8631AC3}" type="presParOf" srcId="{8639AC09-1B86-4EEA-97F6-603205D54E89}" destId="{035EA99E-F5BE-4AB8-9545-FE5735F89446}" srcOrd="0" destOrd="0" presId="urn:microsoft.com/office/officeart/2005/8/layout/cycle7"/>
    <dgm:cxn modelId="{95C14147-0334-4525-BED5-9879EB9879D3}" type="presParOf" srcId="{8639AC09-1B86-4EEA-97F6-603205D54E89}" destId="{79784959-52D2-4D3F-9B17-D1B97DF10F37}" srcOrd="1" destOrd="0" presId="urn:microsoft.com/office/officeart/2005/8/layout/cycle7"/>
    <dgm:cxn modelId="{512BE2DC-D974-42F8-8FCD-2D8762637231}" type="presParOf" srcId="{79784959-52D2-4D3F-9B17-D1B97DF10F37}" destId="{3792B74B-BBDF-4AC3-B67C-A5BEC7E4ADDD}" srcOrd="0" destOrd="0" presId="urn:microsoft.com/office/officeart/2005/8/layout/cycle7"/>
    <dgm:cxn modelId="{DD921C58-96B8-4464-8E61-A4D0A7292416}" type="presParOf" srcId="{8639AC09-1B86-4EEA-97F6-603205D54E89}" destId="{AB069C2A-C182-4E85-A4A5-7D8627801F33}" srcOrd="2" destOrd="0" presId="urn:microsoft.com/office/officeart/2005/8/layout/cycle7"/>
    <dgm:cxn modelId="{2C578848-8FA4-4357-B3F0-C55276C99405}" type="presParOf" srcId="{8639AC09-1B86-4EEA-97F6-603205D54E89}" destId="{FA803987-B5AF-41AD-913F-FF11437DE007}" srcOrd="3" destOrd="0" presId="urn:microsoft.com/office/officeart/2005/8/layout/cycle7"/>
    <dgm:cxn modelId="{9784DAA2-3EA0-40FB-8FB7-43CEF679A25D}" type="presParOf" srcId="{FA803987-B5AF-41AD-913F-FF11437DE007}" destId="{CE54E7D5-5B15-4C66-AF13-14DB9AFB087F}" srcOrd="0" destOrd="0" presId="urn:microsoft.com/office/officeart/2005/8/layout/cycle7"/>
    <dgm:cxn modelId="{116EFDD6-4887-4808-91B1-3FCE27D320CA}" type="presParOf" srcId="{8639AC09-1B86-4EEA-97F6-603205D54E89}" destId="{82933567-4662-4BA2-8045-3C8E91831298}" srcOrd="4" destOrd="0" presId="urn:microsoft.com/office/officeart/2005/8/layout/cycle7"/>
    <dgm:cxn modelId="{7815A7F3-2DD7-4151-83AD-F80315BBA18F}" type="presParOf" srcId="{8639AC09-1B86-4EEA-97F6-603205D54E89}" destId="{0E0EDAA9-4687-4C29-B2EC-757A192E86D8}" srcOrd="5" destOrd="0" presId="urn:microsoft.com/office/officeart/2005/8/layout/cycle7"/>
    <dgm:cxn modelId="{A628D16E-2F84-4A54-9579-D2A1814C87D3}" type="presParOf" srcId="{0E0EDAA9-4687-4C29-B2EC-757A192E86D8}" destId="{5D4F8509-B90A-47F8-BAE4-FAD8F8EC29CD}" srcOrd="0" destOrd="0" presId="urn:microsoft.com/office/officeart/2005/8/layout/cycle7"/>
  </dgm:cxnLst>
  <dgm:bg>
    <a:solidFill>
      <a:schemeClr val="accent3">
        <a:lumMod val="75000"/>
      </a:schemeClr>
    </a:solidFill>
    <a:effectLst>
      <a:glow rad="228600">
        <a:schemeClr val="accent5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1A2B985-20C2-4D98-BCDE-BBB052ED8ED9}" type="doc">
      <dgm:prSet loTypeId="urn:microsoft.com/office/officeart/2005/8/layout/vList2" loCatId="list" qsTypeId="urn:microsoft.com/office/officeart/2005/8/quickstyle/3d2" qsCatId="3D" csTypeId="urn:microsoft.com/office/officeart/2005/8/colors/accent1_1" csCatId="accent1"/>
      <dgm:spPr/>
      <dgm:t>
        <a:bodyPr/>
        <a:lstStyle/>
        <a:p>
          <a:endParaRPr lang="pt-BR"/>
        </a:p>
      </dgm:t>
    </dgm:pt>
    <dgm:pt modelId="{9B45C0E6-FE39-4171-AB74-F2BB0A8FA903}">
      <dgm:prSet/>
      <dgm:spPr/>
      <dgm:t>
        <a:bodyPr/>
        <a:lstStyle/>
        <a:p>
          <a:pPr rtl="0"/>
          <a:r>
            <a:rPr lang="pt-BR" dirty="0" smtClean="0"/>
            <a:t>Os elementos internos de um sistema estabelecem relações com outros sistemas e seus elementos constituintes;</a:t>
          </a:r>
          <a:endParaRPr lang="pt-BR" dirty="0"/>
        </a:p>
      </dgm:t>
    </dgm:pt>
    <dgm:pt modelId="{92CC5955-D5A6-4631-A242-649D91CCCCC6}" type="parTrans" cxnId="{108AC94E-70F3-4C6D-A348-9CCCE81BBB6A}">
      <dgm:prSet/>
      <dgm:spPr/>
      <dgm:t>
        <a:bodyPr/>
        <a:lstStyle/>
        <a:p>
          <a:endParaRPr lang="pt-BR"/>
        </a:p>
      </dgm:t>
    </dgm:pt>
    <dgm:pt modelId="{98122897-3AB3-40B0-9CA4-86172E1DAF4E}" type="sibTrans" cxnId="{108AC94E-70F3-4C6D-A348-9CCCE81BBB6A}">
      <dgm:prSet/>
      <dgm:spPr/>
      <dgm:t>
        <a:bodyPr/>
        <a:lstStyle/>
        <a:p>
          <a:endParaRPr lang="pt-BR"/>
        </a:p>
      </dgm:t>
    </dgm:pt>
    <dgm:pt modelId="{C4EE351E-F6A5-4C2E-A784-CD90BC26F3AA}">
      <dgm:prSet/>
      <dgm:spPr/>
      <dgm:t>
        <a:bodyPr/>
        <a:lstStyle/>
        <a:p>
          <a:pPr rtl="0"/>
          <a:r>
            <a:rPr lang="pt-BR" dirty="0" smtClean="0"/>
            <a:t>Isso pode exigir ajustes e alterações;</a:t>
          </a:r>
          <a:endParaRPr lang="pt-BR" dirty="0"/>
        </a:p>
      </dgm:t>
    </dgm:pt>
    <dgm:pt modelId="{FC8787A4-DB6B-4C76-B59B-B0454C1CA353}" type="parTrans" cxnId="{B2FFF13F-E031-490D-A444-41294E413C66}">
      <dgm:prSet/>
      <dgm:spPr/>
      <dgm:t>
        <a:bodyPr/>
        <a:lstStyle/>
        <a:p>
          <a:endParaRPr lang="pt-BR"/>
        </a:p>
      </dgm:t>
    </dgm:pt>
    <dgm:pt modelId="{B4E9C25C-F590-4D8B-9C34-5E2DB554C8CA}" type="sibTrans" cxnId="{B2FFF13F-E031-490D-A444-41294E413C66}">
      <dgm:prSet/>
      <dgm:spPr/>
      <dgm:t>
        <a:bodyPr/>
        <a:lstStyle/>
        <a:p>
          <a:endParaRPr lang="pt-BR"/>
        </a:p>
      </dgm:t>
    </dgm:pt>
    <dgm:pt modelId="{6F3ABD60-89F3-4DF2-B43D-823B3D733B69}">
      <dgm:prSet/>
      <dgm:spPr/>
      <dgm:t>
        <a:bodyPr/>
        <a:lstStyle/>
        <a:p>
          <a:pPr rtl="0"/>
          <a:r>
            <a:rPr lang="pt-BR" dirty="0" smtClean="0"/>
            <a:t>Eles podem se dar de forma dinâmica ou adaptativa.</a:t>
          </a:r>
          <a:endParaRPr lang="pt-BR" dirty="0"/>
        </a:p>
      </dgm:t>
    </dgm:pt>
    <dgm:pt modelId="{F0EF0072-16B2-4780-8F25-67169095AFF0}" type="parTrans" cxnId="{F4E53CFB-BF12-478E-BC45-0AE919790DB1}">
      <dgm:prSet/>
      <dgm:spPr/>
      <dgm:t>
        <a:bodyPr/>
        <a:lstStyle/>
        <a:p>
          <a:endParaRPr lang="pt-BR"/>
        </a:p>
      </dgm:t>
    </dgm:pt>
    <dgm:pt modelId="{46259F86-47F6-4CA2-B36D-B932FE12709E}" type="sibTrans" cxnId="{F4E53CFB-BF12-478E-BC45-0AE919790DB1}">
      <dgm:prSet/>
      <dgm:spPr/>
      <dgm:t>
        <a:bodyPr/>
        <a:lstStyle/>
        <a:p>
          <a:endParaRPr lang="pt-BR"/>
        </a:p>
      </dgm:t>
    </dgm:pt>
    <dgm:pt modelId="{3ACE3EDA-DA72-4B19-9D1A-73C723BB712A}" type="pres">
      <dgm:prSet presAssocID="{A1A2B985-20C2-4D98-BCDE-BBB052ED8E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2B6A929-7028-4729-8EC7-E392AC61C055}" type="pres">
      <dgm:prSet presAssocID="{9B45C0E6-FE39-4171-AB74-F2BB0A8FA90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982D45B-CA16-4EC6-B3F7-3905D2787926}" type="pres">
      <dgm:prSet presAssocID="{98122897-3AB3-40B0-9CA4-86172E1DAF4E}" presName="spacer" presStyleCnt="0"/>
      <dgm:spPr/>
    </dgm:pt>
    <dgm:pt modelId="{5233FD68-C4D3-45DE-8D22-9F67CE623576}" type="pres">
      <dgm:prSet presAssocID="{C4EE351E-F6A5-4C2E-A784-CD90BC26F3A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AD8A3D-98A3-4E4D-B6A9-645C622C0062}" type="pres">
      <dgm:prSet presAssocID="{B4E9C25C-F590-4D8B-9C34-5E2DB554C8CA}" presName="spacer" presStyleCnt="0"/>
      <dgm:spPr/>
    </dgm:pt>
    <dgm:pt modelId="{388C1FA4-3502-40F4-AB48-CAB681A12D0E}" type="pres">
      <dgm:prSet presAssocID="{6F3ABD60-89F3-4DF2-B43D-823B3D733B6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4E53CFB-BF12-478E-BC45-0AE919790DB1}" srcId="{A1A2B985-20C2-4D98-BCDE-BBB052ED8ED9}" destId="{6F3ABD60-89F3-4DF2-B43D-823B3D733B69}" srcOrd="2" destOrd="0" parTransId="{F0EF0072-16B2-4780-8F25-67169095AFF0}" sibTransId="{46259F86-47F6-4CA2-B36D-B932FE12709E}"/>
    <dgm:cxn modelId="{108AC94E-70F3-4C6D-A348-9CCCE81BBB6A}" srcId="{A1A2B985-20C2-4D98-BCDE-BBB052ED8ED9}" destId="{9B45C0E6-FE39-4171-AB74-F2BB0A8FA903}" srcOrd="0" destOrd="0" parTransId="{92CC5955-D5A6-4631-A242-649D91CCCCC6}" sibTransId="{98122897-3AB3-40B0-9CA4-86172E1DAF4E}"/>
    <dgm:cxn modelId="{B2FFF13F-E031-490D-A444-41294E413C66}" srcId="{A1A2B985-20C2-4D98-BCDE-BBB052ED8ED9}" destId="{C4EE351E-F6A5-4C2E-A784-CD90BC26F3AA}" srcOrd="1" destOrd="0" parTransId="{FC8787A4-DB6B-4C76-B59B-B0454C1CA353}" sibTransId="{B4E9C25C-F590-4D8B-9C34-5E2DB554C8CA}"/>
    <dgm:cxn modelId="{AD4DDCF7-348E-4FCF-811B-98D87D33356E}" type="presOf" srcId="{A1A2B985-20C2-4D98-BCDE-BBB052ED8ED9}" destId="{3ACE3EDA-DA72-4B19-9D1A-73C723BB712A}" srcOrd="0" destOrd="0" presId="urn:microsoft.com/office/officeart/2005/8/layout/vList2"/>
    <dgm:cxn modelId="{885E6D83-7E05-460A-9965-0AD0716BF9B6}" type="presOf" srcId="{9B45C0E6-FE39-4171-AB74-F2BB0A8FA903}" destId="{92B6A929-7028-4729-8EC7-E392AC61C055}" srcOrd="0" destOrd="0" presId="urn:microsoft.com/office/officeart/2005/8/layout/vList2"/>
    <dgm:cxn modelId="{FA447ADF-F201-4457-9CB9-89812603B692}" type="presOf" srcId="{6F3ABD60-89F3-4DF2-B43D-823B3D733B69}" destId="{388C1FA4-3502-40F4-AB48-CAB681A12D0E}" srcOrd="0" destOrd="0" presId="urn:microsoft.com/office/officeart/2005/8/layout/vList2"/>
    <dgm:cxn modelId="{2D8B4AE2-7160-471E-BEBB-CFFE869D6A7E}" type="presOf" srcId="{C4EE351E-F6A5-4C2E-A784-CD90BC26F3AA}" destId="{5233FD68-C4D3-45DE-8D22-9F67CE623576}" srcOrd="0" destOrd="0" presId="urn:microsoft.com/office/officeart/2005/8/layout/vList2"/>
    <dgm:cxn modelId="{456AE6FD-08BC-4518-B282-D0456E20B168}" type="presParOf" srcId="{3ACE3EDA-DA72-4B19-9D1A-73C723BB712A}" destId="{92B6A929-7028-4729-8EC7-E392AC61C055}" srcOrd="0" destOrd="0" presId="urn:microsoft.com/office/officeart/2005/8/layout/vList2"/>
    <dgm:cxn modelId="{59A3F15A-38BC-4E30-9616-9A2AC86CC88F}" type="presParOf" srcId="{3ACE3EDA-DA72-4B19-9D1A-73C723BB712A}" destId="{3982D45B-CA16-4EC6-B3F7-3905D2787926}" srcOrd="1" destOrd="0" presId="urn:microsoft.com/office/officeart/2005/8/layout/vList2"/>
    <dgm:cxn modelId="{90C02103-6D73-4A45-9CD3-2BC11D6A5ADA}" type="presParOf" srcId="{3ACE3EDA-DA72-4B19-9D1A-73C723BB712A}" destId="{5233FD68-C4D3-45DE-8D22-9F67CE623576}" srcOrd="2" destOrd="0" presId="urn:microsoft.com/office/officeart/2005/8/layout/vList2"/>
    <dgm:cxn modelId="{871EB64E-44AE-43BC-A78D-67DFC5CC1EA6}" type="presParOf" srcId="{3ACE3EDA-DA72-4B19-9D1A-73C723BB712A}" destId="{5FAD8A3D-98A3-4E4D-B6A9-645C622C0062}" srcOrd="3" destOrd="0" presId="urn:microsoft.com/office/officeart/2005/8/layout/vList2"/>
    <dgm:cxn modelId="{5488A644-FA08-4942-82A5-02492D95B504}" type="presParOf" srcId="{3ACE3EDA-DA72-4B19-9D1A-73C723BB712A}" destId="{388C1FA4-3502-40F4-AB48-CAB681A12D0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3C59123-1468-4733-A7A1-28E8599E39D3}" type="doc">
      <dgm:prSet loTypeId="urn:microsoft.com/office/officeart/2005/8/layout/hierarchy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D6AFC92F-6FA4-445F-BC36-37E863493F60}">
      <dgm:prSet phldrT="[Texto]"/>
      <dgm:spPr/>
      <dgm:t>
        <a:bodyPr/>
        <a:lstStyle/>
        <a:p>
          <a:r>
            <a:rPr lang="pt-BR" dirty="0" smtClean="0"/>
            <a:t>Sistemas</a:t>
          </a:r>
          <a:endParaRPr lang="pt-BR" dirty="0"/>
        </a:p>
      </dgm:t>
    </dgm:pt>
    <dgm:pt modelId="{A078DA2C-6E22-4563-BAFE-B8DF3461E5C9}" type="parTrans" cxnId="{5B2FCD02-9E69-4C61-AB8F-4B07315453AC}">
      <dgm:prSet/>
      <dgm:spPr/>
      <dgm:t>
        <a:bodyPr/>
        <a:lstStyle/>
        <a:p>
          <a:endParaRPr lang="pt-BR"/>
        </a:p>
      </dgm:t>
    </dgm:pt>
    <dgm:pt modelId="{70BAB4B5-5378-4701-8C15-028533127C12}" type="sibTrans" cxnId="{5B2FCD02-9E69-4C61-AB8F-4B07315453AC}">
      <dgm:prSet/>
      <dgm:spPr/>
      <dgm:t>
        <a:bodyPr/>
        <a:lstStyle/>
        <a:p>
          <a:endParaRPr lang="pt-BR"/>
        </a:p>
      </dgm:t>
    </dgm:pt>
    <dgm:pt modelId="{5B4C4AB6-A017-42E3-A0F1-58C355CC85A7}">
      <dgm:prSet phldrT="[Texto]"/>
      <dgm:spPr/>
      <dgm:t>
        <a:bodyPr/>
        <a:lstStyle/>
        <a:p>
          <a:r>
            <a:rPr lang="pt-BR" dirty="0" smtClean="0"/>
            <a:t>Aspectos estáticos</a:t>
          </a:r>
          <a:endParaRPr lang="pt-BR" dirty="0"/>
        </a:p>
      </dgm:t>
    </dgm:pt>
    <dgm:pt modelId="{33257D7D-9F7A-45F3-B4AA-C19DAED47323}" type="parTrans" cxnId="{1770EF10-665B-444C-8847-BCC8C0953DC3}">
      <dgm:prSet/>
      <dgm:spPr/>
      <dgm:t>
        <a:bodyPr/>
        <a:lstStyle/>
        <a:p>
          <a:endParaRPr lang="pt-BR"/>
        </a:p>
      </dgm:t>
    </dgm:pt>
    <dgm:pt modelId="{BDF524C3-17D7-42C8-8F9F-C393C9ACE970}" type="sibTrans" cxnId="{1770EF10-665B-444C-8847-BCC8C0953DC3}">
      <dgm:prSet/>
      <dgm:spPr/>
      <dgm:t>
        <a:bodyPr/>
        <a:lstStyle/>
        <a:p>
          <a:endParaRPr lang="pt-BR"/>
        </a:p>
      </dgm:t>
    </dgm:pt>
    <dgm:pt modelId="{B4F1E112-8C23-4D55-A396-4FFEB850F672}">
      <dgm:prSet phldrT="[Texto]"/>
      <dgm:spPr/>
      <dgm:t>
        <a:bodyPr/>
        <a:lstStyle/>
        <a:p>
          <a:r>
            <a:rPr lang="pt-BR" dirty="0" smtClean="0"/>
            <a:t>Harmoniosos da organização</a:t>
          </a:r>
          <a:endParaRPr lang="pt-BR" dirty="0"/>
        </a:p>
      </dgm:t>
    </dgm:pt>
    <dgm:pt modelId="{8AAA9C85-938B-488D-A518-31E70891881F}" type="parTrans" cxnId="{1A29E549-1171-4C23-AB90-AB0509F3B03D}">
      <dgm:prSet/>
      <dgm:spPr/>
      <dgm:t>
        <a:bodyPr/>
        <a:lstStyle/>
        <a:p>
          <a:endParaRPr lang="pt-BR"/>
        </a:p>
      </dgm:t>
    </dgm:pt>
    <dgm:pt modelId="{3FE2EE06-4DD5-4236-854F-17D7C34D8325}" type="sibTrans" cxnId="{1A29E549-1171-4C23-AB90-AB0509F3B03D}">
      <dgm:prSet/>
      <dgm:spPr/>
      <dgm:t>
        <a:bodyPr/>
        <a:lstStyle/>
        <a:p>
          <a:endParaRPr lang="pt-BR"/>
        </a:p>
      </dgm:t>
    </dgm:pt>
    <dgm:pt modelId="{FBD0A312-0213-43D8-8610-5403971F436C}">
      <dgm:prSet phldrT="[Texto]"/>
      <dgm:spPr/>
      <dgm:t>
        <a:bodyPr/>
        <a:lstStyle/>
        <a:p>
          <a:r>
            <a:rPr lang="pt-BR" dirty="0" smtClean="0"/>
            <a:t>Aspectos dinâmicos</a:t>
          </a:r>
          <a:endParaRPr lang="pt-BR" dirty="0"/>
        </a:p>
      </dgm:t>
    </dgm:pt>
    <dgm:pt modelId="{41A9D899-5794-4532-BB2A-47304E4451EC}" type="parTrans" cxnId="{810D5053-98DA-41B7-BCA7-46CC430DDA0E}">
      <dgm:prSet/>
      <dgm:spPr/>
      <dgm:t>
        <a:bodyPr/>
        <a:lstStyle/>
        <a:p>
          <a:endParaRPr lang="pt-BR"/>
        </a:p>
      </dgm:t>
    </dgm:pt>
    <dgm:pt modelId="{14D9A80D-FC8D-443B-8405-9BDA326CDB05}" type="sibTrans" cxnId="{810D5053-98DA-41B7-BCA7-46CC430DDA0E}">
      <dgm:prSet/>
      <dgm:spPr/>
      <dgm:t>
        <a:bodyPr/>
        <a:lstStyle/>
        <a:p>
          <a:endParaRPr lang="pt-BR"/>
        </a:p>
      </dgm:t>
    </dgm:pt>
    <dgm:pt modelId="{F1C58DC1-DFF3-4A24-931E-38E0DFD19419}">
      <dgm:prSet phldrT="[Texto]"/>
      <dgm:spPr/>
      <dgm:t>
        <a:bodyPr/>
        <a:lstStyle/>
        <a:p>
          <a:r>
            <a:rPr lang="pt-BR" dirty="0" smtClean="0"/>
            <a:t>Possibilidade de mudanças</a:t>
          </a:r>
          <a:endParaRPr lang="pt-BR" dirty="0"/>
        </a:p>
      </dgm:t>
    </dgm:pt>
    <dgm:pt modelId="{90E88B38-A234-49C6-998D-7214F3AAD8B2}" type="parTrans" cxnId="{8A36B1AF-19C7-4837-8C0E-4204B6706044}">
      <dgm:prSet/>
      <dgm:spPr/>
      <dgm:t>
        <a:bodyPr/>
        <a:lstStyle/>
        <a:p>
          <a:endParaRPr lang="pt-BR"/>
        </a:p>
      </dgm:t>
    </dgm:pt>
    <dgm:pt modelId="{E53D77D7-F52A-42C9-97FC-DE1ADC0FF13F}" type="sibTrans" cxnId="{8A36B1AF-19C7-4837-8C0E-4204B6706044}">
      <dgm:prSet/>
      <dgm:spPr/>
      <dgm:t>
        <a:bodyPr/>
        <a:lstStyle/>
        <a:p>
          <a:endParaRPr lang="pt-BR"/>
        </a:p>
      </dgm:t>
    </dgm:pt>
    <dgm:pt modelId="{733A1434-A39C-4798-8B5F-11E2048D4616}" type="pres">
      <dgm:prSet presAssocID="{E3C59123-1468-4733-A7A1-28E8599E39D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DE64C4C-5003-4D4A-949C-6A8C4D07BC9D}" type="pres">
      <dgm:prSet presAssocID="{D6AFC92F-6FA4-445F-BC36-37E863493F60}" presName="hierRoot1" presStyleCnt="0"/>
      <dgm:spPr/>
    </dgm:pt>
    <dgm:pt modelId="{06717E59-9E14-4212-8C35-519EF518F0EA}" type="pres">
      <dgm:prSet presAssocID="{D6AFC92F-6FA4-445F-BC36-37E863493F60}" presName="composite" presStyleCnt="0"/>
      <dgm:spPr/>
    </dgm:pt>
    <dgm:pt modelId="{4DB4E548-3E70-4C9F-9A64-213AB311EEC9}" type="pres">
      <dgm:prSet presAssocID="{D6AFC92F-6FA4-445F-BC36-37E863493F60}" presName="background" presStyleLbl="node0" presStyleIdx="0" presStyleCnt="1"/>
      <dgm:spPr/>
    </dgm:pt>
    <dgm:pt modelId="{6D1E60B2-CDA3-4E3D-AD1C-658F894DDC1C}" type="pres">
      <dgm:prSet presAssocID="{D6AFC92F-6FA4-445F-BC36-37E863493F6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3F401EA-1C62-48DB-8775-57E1BC330A03}" type="pres">
      <dgm:prSet presAssocID="{D6AFC92F-6FA4-445F-BC36-37E863493F60}" presName="hierChild2" presStyleCnt="0"/>
      <dgm:spPr/>
    </dgm:pt>
    <dgm:pt modelId="{E7D7A8F7-6292-4A16-A439-12246C0C318A}" type="pres">
      <dgm:prSet presAssocID="{33257D7D-9F7A-45F3-B4AA-C19DAED47323}" presName="Name10" presStyleLbl="parChTrans1D2" presStyleIdx="0" presStyleCnt="2"/>
      <dgm:spPr/>
      <dgm:t>
        <a:bodyPr/>
        <a:lstStyle/>
        <a:p>
          <a:endParaRPr lang="pt-BR"/>
        </a:p>
      </dgm:t>
    </dgm:pt>
    <dgm:pt modelId="{D982B6A7-FE1E-4C1D-910D-C95EBDAB86DA}" type="pres">
      <dgm:prSet presAssocID="{5B4C4AB6-A017-42E3-A0F1-58C355CC85A7}" presName="hierRoot2" presStyleCnt="0"/>
      <dgm:spPr/>
    </dgm:pt>
    <dgm:pt modelId="{4E3C6953-3D4A-4A81-967F-0F2C2E7641D6}" type="pres">
      <dgm:prSet presAssocID="{5B4C4AB6-A017-42E3-A0F1-58C355CC85A7}" presName="composite2" presStyleCnt="0"/>
      <dgm:spPr/>
    </dgm:pt>
    <dgm:pt modelId="{CD449B86-5161-4648-A77B-D12717EAEDAD}" type="pres">
      <dgm:prSet presAssocID="{5B4C4AB6-A017-42E3-A0F1-58C355CC85A7}" presName="background2" presStyleLbl="node2" presStyleIdx="0" presStyleCnt="2"/>
      <dgm:spPr/>
    </dgm:pt>
    <dgm:pt modelId="{12EB5F97-9EF0-46D6-8A08-BEB10EA512D9}" type="pres">
      <dgm:prSet presAssocID="{5B4C4AB6-A017-42E3-A0F1-58C355CC85A7}" presName="text2" presStyleLbl="fgAcc2" presStyleIdx="0" presStyleCnt="2" custLinFactNeighborX="-86879" custLinFactNeighborY="-136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CBCE0F3-468F-4447-9C78-9A7569734051}" type="pres">
      <dgm:prSet presAssocID="{5B4C4AB6-A017-42E3-A0F1-58C355CC85A7}" presName="hierChild3" presStyleCnt="0"/>
      <dgm:spPr/>
    </dgm:pt>
    <dgm:pt modelId="{2B4B6032-07CD-4CEF-A4AA-A1E53890AE46}" type="pres">
      <dgm:prSet presAssocID="{8AAA9C85-938B-488D-A518-31E70891881F}" presName="Name17" presStyleLbl="parChTrans1D3" presStyleIdx="0" presStyleCnt="2"/>
      <dgm:spPr/>
      <dgm:t>
        <a:bodyPr/>
        <a:lstStyle/>
        <a:p>
          <a:endParaRPr lang="pt-BR"/>
        </a:p>
      </dgm:t>
    </dgm:pt>
    <dgm:pt modelId="{122D4473-1CAD-477C-98AA-FC7020BEEC10}" type="pres">
      <dgm:prSet presAssocID="{B4F1E112-8C23-4D55-A396-4FFEB850F672}" presName="hierRoot3" presStyleCnt="0"/>
      <dgm:spPr/>
    </dgm:pt>
    <dgm:pt modelId="{5D364514-BE94-4585-BCA4-18B525D8CF74}" type="pres">
      <dgm:prSet presAssocID="{B4F1E112-8C23-4D55-A396-4FFEB850F672}" presName="composite3" presStyleCnt="0"/>
      <dgm:spPr/>
    </dgm:pt>
    <dgm:pt modelId="{6DB6EA10-4CEE-486D-9146-79B93384C882}" type="pres">
      <dgm:prSet presAssocID="{B4F1E112-8C23-4D55-A396-4FFEB850F672}" presName="background3" presStyleLbl="node3" presStyleIdx="0" presStyleCnt="2"/>
      <dgm:spPr/>
    </dgm:pt>
    <dgm:pt modelId="{95CAB276-7E68-40EF-80F9-ABDE140DC177}" type="pres">
      <dgm:prSet presAssocID="{B4F1E112-8C23-4D55-A396-4FFEB850F672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300DBF6-F466-4E75-A955-A4DA2CBAFD78}" type="pres">
      <dgm:prSet presAssocID="{B4F1E112-8C23-4D55-A396-4FFEB850F672}" presName="hierChild4" presStyleCnt="0"/>
      <dgm:spPr/>
    </dgm:pt>
    <dgm:pt modelId="{D250FF78-F133-4D96-B20F-2B7B7129D6BC}" type="pres">
      <dgm:prSet presAssocID="{41A9D899-5794-4532-BB2A-47304E4451EC}" presName="Name10" presStyleLbl="parChTrans1D2" presStyleIdx="1" presStyleCnt="2"/>
      <dgm:spPr/>
      <dgm:t>
        <a:bodyPr/>
        <a:lstStyle/>
        <a:p>
          <a:endParaRPr lang="pt-BR"/>
        </a:p>
      </dgm:t>
    </dgm:pt>
    <dgm:pt modelId="{7A4555FB-DE22-4552-9705-7D99C13FE473}" type="pres">
      <dgm:prSet presAssocID="{FBD0A312-0213-43D8-8610-5403971F436C}" presName="hierRoot2" presStyleCnt="0"/>
      <dgm:spPr/>
    </dgm:pt>
    <dgm:pt modelId="{1A2E512E-8D05-4433-BDD0-BF29085927BC}" type="pres">
      <dgm:prSet presAssocID="{FBD0A312-0213-43D8-8610-5403971F436C}" presName="composite2" presStyleCnt="0"/>
      <dgm:spPr/>
    </dgm:pt>
    <dgm:pt modelId="{91257748-8D5F-42B9-B79C-7274C30BE2BC}" type="pres">
      <dgm:prSet presAssocID="{FBD0A312-0213-43D8-8610-5403971F436C}" presName="background2" presStyleLbl="node2" presStyleIdx="1" presStyleCnt="2"/>
      <dgm:spPr/>
    </dgm:pt>
    <dgm:pt modelId="{0D8C4BBF-1F68-46B9-94A7-8061727A86D7}" type="pres">
      <dgm:prSet presAssocID="{FBD0A312-0213-43D8-8610-5403971F436C}" presName="text2" presStyleLbl="fgAcc2" presStyleIdx="1" presStyleCnt="2" custLinFactNeighborX="61126" custLinFactNeighborY="-136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D46B86D-00D9-4052-8FEE-01AF6B98B8EA}" type="pres">
      <dgm:prSet presAssocID="{FBD0A312-0213-43D8-8610-5403971F436C}" presName="hierChild3" presStyleCnt="0"/>
      <dgm:spPr/>
    </dgm:pt>
    <dgm:pt modelId="{6835F66B-3168-457F-8EA5-6DEAC62F821D}" type="pres">
      <dgm:prSet presAssocID="{90E88B38-A234-49C6-998D-7214F3AAD8B2}" presName="Name17" presStyleLbl="parChTrans1D3" presStyleIdx="1" presStyleCnt="2"/>
      <dgm:spPr/>
      <dgm:t>
        <a:bodyPr/>
        <a:lstStyle/>
        <a:p>
          <a:endParaRPr lang="pt-BR"/>
        </a:p>
      </dgm:t>
    </dgm:pt>
    <dgm:pt modelId="{06E4A4FB-B2E8-4709-AC9B-C40DE8BE066A}" type="pres">
      <dgm:prSet presAssocID="{F1C58DC1-DFF3-4A24-931E-38E0DFD19419}" presName="hierRoot3" presStyleCnt="0"/>
      <dgm:spPr/>
    </dgm:pt>
    <dgm:pt modelId="{C975C4AC-F4F7-4122-B49B-E46DFA6FF12C}" type="pres">
      <dgm:prSet presAssocID="{F1C58DC1-DFF3-4A24-931E-38E0DFD19419}" presName="composite3" presStyleCnt="0"/>
      <dgm:spPr/>
    </dgm:pt>
    <dgm:pt modelId="{0153B381-87FD-4C76-ACAE-79AF9C6B11CF}" type="pres">
      <dgm:prSet presAssocID="{F1C58DC1-DFF3-4A24-931E-38E0DFD19419}" presName="background3" presStyleLbl="node3" presStyleIdx="1" presStyleCnt="2"/>
      <dgm:spPr/>
    </dgm:pt>
    <dgm:pt modelId="{5D2D4868-4814-4693-A733-19CB83373A29}" type="pres">
      <dgm:prSet presAssocID="{F1C58DC1-DFF3-4A24-931E-38E0DFD19419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63FD3DA-52F8-48AA-BF91-6EFFCAFB23E5}" type="pres">
      <dgm:prSet presAssocID="{F1C58DC1-DFF3-4A24-931E-38E0DFD19419}" presName="hierChild4" presStyleCnt="0"/>
      <dgm:spPr/>
    </dgm:pt>
  </dgm:ptLst>
  <dgm:cxnLst>
    <dgm:cxn modelId="{37521238-A73C-4545-A9A6-074B3AE2737F}" type="presOf" srcId="{8AAA9C85-938B-488D-A518-31E70891881F}" destId="{2B4B6032-07CD-4CEF-A4AA-A1E53890AE46}" srcOrd="0" destOrd="0" presId="urn:microsoft.com/office/officeart/2005/8/layout/hierarchy1"/>
    <dgm:cxn modelId="{13A25044-DA9E-46DD-9819-F5CE686AEB15}" type="presOf" srcId="{90E88B38-A234-49C6-998D-7214F3AAD8B2}" destId="{6835F66B-3168-457F-8EA5-6DEAC62F821D}" srcOrd="0" destOrd="0" presId="urn:microsoft.com/office/officeart/2005/8/layout/hierarchy1"/>
    <dgm:cxn modelId="{52EC938D-4D4A-4940-B200-2EA8F8542667}" type="presOf" srcId="{B4F1E112-8C23-4D55-A396-4FFEB850F672}" destId="{95CAB276-7E68-40EF-80F9-ABDE140DC177}" srcOrd="0" destOrd="0" presId="urn:microsoft.com/office/officeart/2005/8/layout/hierarchy1"/>
    <dgm:cxn modelId="{8A36B1AF-19C7-4837-8C0E-4204B6706044}" srcId="{FBD0A312-0213-43D8-8610-5403971F436C}" destId="{F1C58DC1-DFF3-4A24-931E-38E0DFD19419}" srcOrd="0" destOrd="0" parTransId="{90E88B38-A234-49C6-998D-7214F3AAD8B2}" sibTransId="{E53D77D7-F52A-42C9-97FC-DE1ADC0FF13F}"/>
    <dgm:cxn modelId="{9EDA9B43-3790-49BE-AB36-218B6621015C}" type="presOf" srcId="{33257D7D-9F7A-45F3-B4AA-C19DAED47323}" destId="{E7D7A8F7-6292-4A16-A439-12246C0C318A}" srcOrd="0" destOrd="0" presId="urn:microsoft.com/office/officeart/2005/8/layout/hierarchy1"/>
    <dgm:cxn modelId="{1770EF10-665B-444C-8847-BCC8C0953DC3}" srcId="{D6AFC92F-6FA4-445F-BC36-37E863493F60}" destId="{5B4C4AB6-A017-42E3-A0F1-58C355CC85A7}" srcOrd="0" destOrd="0" parTransId="{33257D7D-9F7A-45F3-B4AA-C19DAED47323}" sibTransId="{BDF524C3-17D7-42C8-8F9F-C393C9ACE970}"/>
    <dgm:cxn modelId="{ABED2BC1-FB4F-4B9B-94FC-033FDDEF0431}" type="presOf" srcId="{FBD0A312-0213-43D8-8610-5403971F436C}" destId="{0D8C4BBF-1F68-46B9-94A7-8061727A86D7}" srcOrd="0" destOrd="0" presId="urn:microsoft.com/office/officeart/2005/8/layout/hierarchy1"/>
    <dgm:cxn modelId="{21FF6591-063B-400D-BF92-D4B3BCB9E7F7}" type="presOf" srcId="{5B4C4AB6-A017-42E3-A0F1-58C355CC85A7}" destId="{12EB5F97-9EF0-46D6-8A08-BEB10EA512D9}" srcOrd="0" destOrd="0" presId="urn:microsoft.com/office/officeart/2005/8/layout/hierarchy1"/>
    <dgm:cxn modelId="{1A29E549-1171-4C23-AB90-AB0509F3B03D}" srcId="{5B4C4AB6-A017-42E3-A0F1-58C355CC85A7}" destId="{B4F1E112-8C23-4D55-A396-4FFEB850F672}" srcOrd="0" destOrd="0" parTransId="{8AAA9C85-938B-488D-A518-31E70891881F}" sibTransId="{3FE2EE06-4DD5-4236-854F-17D7C34D8325}"/>
    <dgm:cxn modelId="{810D5053-98DA-41B7-BCA7-46CC430DDA0E}" srcId="{D6AFC92F-6FA4-445F-BC36-37E863493F60}" destId="{FBD0A312-0213-43D8-8610-5403971F436C}" srcOrd="1" destOrd="0" parTransId="{41A9D899-5794-4532-BB2A-47304E4451EC}" sibTransId="{14D9A80D-FC8D-443B-8405-9BDA326CDB05}"/>
    <dgm:cxn modelId="{0C70181F-F086-429F-9E7F-C3007F3D1A2F}" type="presOf" srcId="{D6AFC92F-6FA4-445F-BC36-37E863493F60}" destId="{6D1E60B2-CDA3-4E3D-AD1C-658F894DDC1C}" srcOrd="0" destOrd="0" presId="urn:microsoft.com/office/officeart/2005/8/layout/hierarchy1"/>
    <dgm:cxn modelId="{7D03F207-7383-4C7D-A39A-C2D3D9B2D734}" type="presOf" srcId="{E3C59123-1468-4733-A7A1-28E8599E39D3}" destId="{733A1434-A39C-4798-8B5F-11E2048D4616}" srcOrd="0" destOrd="0" presId="urn:microsoft.com/office/officeart/2005/8/layout/hierarchy1"/>
    <dgm:cxn modelId="{4C6572BE-2C26-4CC5-852E-F4B399BCF330}" type="presOf" srcId="{41A9D899-5794-4532-BB2A-47304E4451EC}" destId="{D250FF78-F133-4D96-B20F-2B7B7129D6BC}" srcOrd="0" destOrd="0" presId="urn:microsoft.com/office/officeart/2005/8/layout/hierarchy1"/>
    <dgm:cxn modelId="{5B2FCD02-9E69-4C61-AB8F-4B07315453AC}" srcId="{E3C59123-1468-4733-A7A1-28E8599E39D3}" destId="{D6AFC92F-6FA4-445F-BC36-37E863493F60}" srcOrd="0" destOrd="0" parTransId="{A078DA2C-6E22-4563-BAFE-B8DF3461E5C9}" sibTransId="{70BAB4B5-5378-4701-8C15-028533127C12}"/>
    <dgm:cxn modelId="{082955CE-2A3C-4322-A7FF-4BA78E430FEE}" type="presOf" srcId="{F1C58DC1-DFF3-4A24-931E-38E0DFD19419}" destId="{5D2D4868-4814-4693-A733-19CB83373A29}" srcOrd="0" destOrd="0" presId="urn:microsoft.com/office/officeart/2005/8/layout/hierarchy1"/>
    <dgm:cxn modelId="{38419136-0AEC-44FA-B254-BFA4AA9D19FC}" type="presParOf" srcId="{733A1434-A39C-4798-8B5F-11E2048D4616}" destId="{FDE64C4C-5003-4D4A-949C-6A8C4D07BC9D}" srcOrd="0" destOrd="0" presId="urn:microsoft.com/office/officeart/2005/8/layout/hierarchy1"/>
    <dgm:cxn modelId="{B3F07E1F-A44B-40CD-9429-A7ECF26F719B}" type="presParOf" srcId="{FDE64C4C-5003-4D4A-949C-6A8C4D07BC9D}" destId="{06717E59-9E14-4212-8C35-519EF518F0EA}" srcOrd="0" destOrd="0" presId="urn:microsoft.com/office/officeart/2005/8/layout/hierarchy1"/>
    <dgm:cxn modelId="{F9FE0F0A-1E06-4ADC-A282-8AFF64B47F08}" type="presParOf" srcId="{06717E59-9E14-4212-8C35-519EF518F0EA}" destId="{4DB4E548-3E70-4C9F-9A64-213AB311EEC9}" srcOrd="0" destOrd="0" presId="urn:microsoft.com/office/officeart/2005/8/layout/hierarchy1"/>
    <dgm:cxn modelId="{EC771EE5-7C20-4175-B913-9DEDD7EB8027}" type="presParOf" srcId="{06717E59-9E14-4212-8C35-519EF518F0EA}" destId="{6D1E60B2-CDA3-4E3D-AD1C-658F894DDC1C}" srcOrd="1" destOrd="0" presId="urn:microsoft.com/office/officeart/2005/8/layout/hierarchy1"/>
    <dgm:cxn modelId="{D1143943-4411-4309-9266-C997C92848D8}" type="presParOf" srcId="{FDE64C4C-5003-4D4A-949C-6A8C4D07BC9D}" destId="{33F401EA-1C62-48DB-8775-57E1BC330A03}" srcOrd="1" destOrd="0" presId="urn:microsoft.com/office/officeart/2005/8/layout/hierarchy1"/>
    <dgm:cxn modelId="{9901A89D-6830-4D93-A711-8BED6DAB236A}" type="presParOf" srcId="{33F401EA-1C62-48DB-8775-57E1BC330A03}" destId="{E7D7A8F7-6292-4A16-A439-12246C0C318A}" srcOrd="0" destOrd="0" presId="urn:microsoft.com/office/officeart/2005/8/layout/hierarchy1"/>
    <dgm:cxn modelId="{67A345F7-B166-4E07-865C-AD56245CB479}" type="presParOf" srcId="{33F401EA-1C62-48DB-8775-57E1BC330A03}" destId="{D982B6A7-FE1E-4C1D-910D-C95EBDAB86DA}" srcOrd="1" destOrd="0" presId="urn:microsoft.com/office/officeart/2005/8/layout/hierarchy1"/>
    <dgm:cxn modelId="{6B4C9122-C3AA-42BC-A516-253D491A0FE3}" type="presParOf" srcId="{D982B6A7-FE1E-4C1D-910D-C95EBDAB86DA}" destId="{4E3C6953-3D4A-4A81-967F-0F2C2E7641D6}" srcOrd="0" destOrd="0" presId="urn:microsoft.com/office/officeart/2005/8/layout/hierarchy1"/>
    <dgm:cxn modelId="{92C60375-22DD-467E-B146-477D34B065A9}" type="presParOf" srcId="{4E3C6953-3D4A-4A81-967F-0F2C2E7641D6}" destId="{CD449B86-5161-4648-A77B-D12717EAEDAD}" srcOrd="0" destOrd="0" presId="urn:microsoft.com/office/officeart/2005/8/layout/hierarchy1"/>
    <dgm:cxn modelId="{54256479-7E3A-450B-8BAC-9BAC6303E62D}" type="presParOf" srcId="{4E3C6953-3D4A-4A81-967F-0F2C2E7641D6}" destId="{12EB5F97-9EF0-46D6-8A08-BEB10EA512D9}" srcOrd="1" destOrd="0" presId="urn:microsoft.com/office/officeart/2005/8/layout/hierarchy1"/>
    <dgm:cxn modelId="{61FADEAA-A920-429E-A719-3237F3F19939}" type="presParOf" srcId="{D982B6A7-FE1E-4C1D-910D-C95EBDAB86DA}" destId="{4CBCE0F3-468F-4447-9C78-9A7569734051}" srcOrd="1" destOrd="0" presId="urn:microsoft.com/office/officeart/2005/8/layout/hierarchy1"/>
    <dgm:cxn modelId="{35107E2A-52FF-4C02-B394-2EA5810D7AA3}" type="presParOf" srcId="{4CBCE0F3-468F-4447-9C78-9A7569734051}" destId="{2B4B6032-07CD-4CEF-A4AA-A1E53890AE46}" srcOrd="0" destOrd="0" presId="urn:microsoft.com/office/officeart/2005/8/layout/hierarchy1"/>
    <dgm:cxn modelId="{69877164-E754-4E39-9D18-A62DAD1AF413}" type="presParOf" srcId="{4CBCE0F3-468F-4447-9C78-9A7569734051}" destId="{122D4473-1CAD-477C-98AA-FC7020BEEC10}" srcOrd="1" destOrd="0" presId="urn:microsoft.com/office/officeart/2005/8/layout/hierarchy1"/>
    <dgm:cxn modelId="{D1381869-E6FC-47EC-B80F-210A2007A06C}" type="presParOf" srcId="{122D4473-1CAD-477C-98AA-FC7020BEEC10}" destId="{5D364514-BE94-4585-BCA4-18B525D8CF74}" srcOrd="0" destOrd="0" presId="urn:microsoft.com/office/officeart/2005/8/layout/hierarchy1"/>
    <dgm:cxn modelId="{A2417712-8A34-4A74-9220-5F0BAFAC6181}" type="presParOf" srcId="{5D364514-BE94-4585-BCA4-18B525D8CF74}" destId="{6DB6EA10-4CEE-486D-9146-79B93384C882}" srcOrd="0" destOrd="0" presId="urn:microsoft.com/office/officeart/2005/8/layout/hierarchy1"/>
    <dgm:cxn modelId="{FDB71BEB-18CD-47B4-9C26-3D4C27F3A2D6}" type="presParOf" srcId="{5D364514-BE94-4585-BCA4-18B525D8CF74}" destId="{95CAB276-7E68-40EF-80F9-ABDE140DC177}" srcOrd="1" destOrd="0" presId="urn:microsoft.com/office/officeart/2005/8/layout/hierarchy1"/>
    <dgm:cxn modelId="{74742466-5F38-49D5-AA0D-BBF2DF16F171}" type="presParOf" srcId="{122D4473-1CAD-477C-98AA-FC7020BEEC10}" destId="{2300DBF6-F466-4E75-A955-A4DA2CBAFD78}" srcOrd="1" destOrd="0" presId="urn:microsoft.com/office/officeart/2005/8/layout/hierarchy1"/>
    <dgm:cxn modelId="{753EB666-BA1A-4BB9-A532-20F35EA7E575}" type="presParOf" srcId="{33F401EA-1C62-48DB-8775-57E1BC330A03}" destId="{D250FF78-F133-4D96-B20F-2B7B7129D6BC}" srcOrd="2" destOrd="0" presId="urn:microsoft.com/office/officeart/2005/8/layout/hierarchy1"/>
    <dgm:cxn modelId="{B2F8ADA8-0D5F-400A-89D0-4D9D0FB775A3}" type="presParOf" srcId="{33F401EA-1C62-48DB-8775-57E1BC330A03}" destId="{7A4555FB-DE22-4552-9705-7D99C13FE473}" srcOrd="3" destOrd="0" presId="urn:microsoft.com/office/officeart/2005/8/layout/hierarchy1"/>
    <dgm:cxn modelId="{4A1DA3B5-D158-4352-B4AE-8304C5B740B5}" type="presParOf" srcId="{7A4555FB-DE22-4552-9705-7D99C13FE473}" destId="{1A2E512E-8D05-4433-BDD0-BF29085927BC}" srcOrd="0" destOrd="0" presId="urn:microsoft.com/office/officeart/2005/8/layout/hierarchy1"/>
    <dgm:cxn modelId="{30315646-2DE5-4D2C-B91C-6AE0A29EC9C1}" type="presParOf" srcId="{1A2E512E-8D05-4433-BDD0-BF29085927BC}" destId="{91257748-8D5F-42B9-B79C-7274C30BE2BC}" srcOrd="0" destOrd="0" presId="urn:microsoft.com/office/officeart/2005/8/layout/hierarchy1"/>
    <dgm:cxn modelId="{74DBFEF5-5873-41C5-9459-226776E62001}" type="presParOf" srcId="{1A2E512E-8D05-4433-BDD0-BF29085927BC}" destId="{0D8C4BBF-1F68-46B9-94A7-8061727A86D7}" srcOrd="1" destOrd="0" presId="urn:microsoft.com/office/officeart/2005/8/layout/hierarchy1"/>
    <dgm:cxn modelId="{F8B217C6-5C65-4E7F-865D-C2BC0FFA0A13}" type="presParOf" srcId="{7A4555FB-DE22-4552-9705-7D99C13FE473}" destId="{BD46B86D-00D9-4052-8FEE-01AF6B98B8EA}" srcOrd="1" destOrd="0" presId="urn:microsoft.com/office/officeart/2005/8/layout/hierarchy1"/>
    <dgm:cxn modelId="{32BC07B8-6D73-4EE1-8709-11B3B8C558C1}" type="presParOf" srcId="{BD46B86D-00D9-4052-8FEE-01AF6B98B8EA}" destId="{6835F66B-3168-457F-8EA5-6DEAC62F821D}" srcOrd="0" destOrd="0" presId="urn:microsoft.com/office/officeart/2005/8/layout/hierarchy1"/>
    <dgm:cxn modelId="{03ACADCD-C226-434F-874F-0795DAD24012}" type="presParOf" srcId="{BD46B86D-00D9-4052-8FEE-01AF6B98B8EA}" destId="{06E4A4FB-B2E8-4709-AC9B-C40DE8BE066A}" srcOrd="1" destOrd="0" presId="urn:microsoft.com/office/officeart/2005/8/layout/hierarchy1"/>
    <dgm:cxn modelId="{9C71EACA-4354-4316-971B-160C05389E6E}" type="presParOf" srcId="{06E4A4FB-B2E8-4709-AC9B-C40DE8BE066A}" destId="{C975C4AC-F4F7-4122-B49B-E46DFA6FF12C}" srcOrd="0" destOrd="0" presId="urn:microsoft.com/office/officeart/2005/8/layout/hierarchy1"/>
    <dgm:cxn modelId="{CF70DE95-34EB-4F0B-931A-BE6236D8A489}" type="presParOf" srcId="{C975C4AC-F4F7-4122-B49B-E46DFA6FF12C}" destId="{0153B381-87FD-4C76-ACAE-79AF9C6B11CF}" srcOrd="0" destOrd="0" presId="urn:microsoft.com/office/officeart/2005/8/layout/hierarchy1"/>
    <dgm:cxn modelId="{0DAB79CC-D0B4-4FDE-AB88-0D8C1A747949}" type="presParOf" srcId="{C975C4AC-F4F7-4122-B49B-E46DFA6FF12C}" destId="{5D2D4868-4814-4693-A733-19CB83373A29}" srcOrd="1" destOrd="0" presId="urn:microsoft.com/office/officeart/2005/8/layout/hierarchy1"/>
    <dgm:cxn modelId="{CE82320F-7AEF-4F4B-B35E-47BEC7FB6659}" type="presParOf" srcId="{06E4A4FB-B2E8-4709-AC9B-C40DE8BE066A}" destId="{C63FD3DA-52F8-48AA-BF91-6EFFCAFB23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977CB05-6BD9-44D8-8A3A-5BFD8B134D61}" type="doc">
      <dgm:prSet loTypeId="urn:microsoft.com/office/officeart/2005/8/layout/orgChart1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4B996B85-3FAF-46FE-A0F6-3F73F23BEB7B}">
      <dgm:prSet phldrT="[Texto]"/>
      <dgm:spPr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BR" dirty="0" smtClean="0"/>
            <a:t>Aspectos estáticos</a:t>
          </a:r>
          <a:endParaRPr lang="pt-BR" dirty="0"/>
        </a:p>
      </dgm:t>
    </dgm:pt>
    <dgm:pt modelId="{BF36BC04-4F03-4D40-B6E5-23CDEA826F96}" type="parTrans" cxnId="{CE1CACE5-7BDA-4B6B-ABED-FF90705F46A9}">
      <dgm:prSet/>
      <dgm:spPr/>
      <dgm:t>
        <a:bodyPr/>
        <a:lstStyle/>
        <a:p>
          <a:endParaRPr lang="pt-BR"/>
        </a:p>
      </dgm:t>
    </dgm:pt>
    <dgm:pt modelId="{9EE51CD7-D813-4267-AA71-712F82B10F43}" type="sibTrans" cxnId="{CE1CACE5-7BDA-4B6B-ABED-FF90705F46A9}">
      <dgm:prSet/>
      <dgm:spPr/>
      <dgm:t>
        <a:bodyPr/>
        <a:lstStyle/>
        <a:p>
          <a:endParaRPr lang="pt-BR"/>
        </a:p>
      </dgm:t>
    </dgm:pt>
    <dgm:pt modelId="{009AA64D-8530-4476-BC16-428FE94F5084}" type="asst">
      <dgm:prSet phldrT="[Texto]"/>
      <dgm:spPr>
        <a:solidFill>
          <a:schemeClr val="accent2">
            <a:lumMod val="60000"/>
            <a:lumOff val="40000"/>
          </a:schemeClr>
        </a:solidFill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BR" dirty="0" smtClean="0"/>
            <a:t>aceita</a:t>
          </a:r>
          <a:endParaRPr lang="pt-BR" dirty="0"/>
        </a:p>
      </dgm:t>
    </dgm:pt>
    <dgm:pt modelId="{5148A310-E1B5-4D26-A525-19818532D1C6}" type="parTrans" cxnId="{165EF6C2-55B3-4D9A-9F5E-B58DF366EDC4}">
      <dgm:prSet/>
      <dgm:spPr>
        <a:scene3d>
          <a:camera prst="orthographicFront"/>
          <a:lightRig rig="flat" dir="t"/>
        </a:scene3d>
        <a:sp3d prstMaterial="matte">
          <a:bevelT/>
        </a:sp3d>
      </dgm:spPr>
      <dgm:t>
        <a:bodyPr/>
        <a:lstStyle/>
        <a:p>
          <a:endParaRPr lang="pt-BR"/>
        </a:p>
      </dgm:t>
    </dgm:pt>
    <dgm:pt modelId="{0A188362-0C35-485F-A81A-ACE168FF068F}" type="sibTrans" cxnId="{165EF6C2-55B3-4D9A-9F5E-B58DF366EDC4}">
      <dgm:prSet/>
      <dgm:spPr/>
      <dgm:t>
        <a:bodyPr/>
        <a:lstStyle/>
        <a:p>
          <a:endParaRPr lang="pt-BR"/>
        </a:p>
      </dgm:t>
    </dgm:pt>
    <dgm:pt modelId="{7CF1FC14-8EF9-4FD7-B2F8-85F49E04B71A}">
      <dgm:prSet phldrT="[Texto]"/>
      <dgm:spPr>
        <a:solidFill>
          <a:schemeClr val="tx2">
            <a:lumMod val="10000"/>
          </a:schemeClr>
        </a:solidFill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BR" dirty="0" smtClean="0"/>
            <a:t>adaptação</a:t>
          </a:r>
          <a:endParaRPr lang="pt-BR" dirty="0"/>
        </a:p>
      </dgm:t>
    </dgm:pt>
    <dgm:pt modelId="{7CB90692-F720-4A81-8DA4-04636B5641CC}" type="parTrans" cxnId="{663F50D6-B56D-4714-BD2C-03F32892E2AF}">
      <dgm:prSet/>
      <dgm:spPr>
        <a:scene3d>
          <a:camera prst="orthographicFront"/>
          <a:lightRig rig="flat" dir="t"/>
        </a:scene3d>
        <a:sp3d prstMaterial="matte">
          <a:bevelT/>
        </a:sp3d>
      </dgm:spPr>
      <dgm:t>
        <a:bodyPr/>
        <a:lstStyle/>
        <a:p>
          <a:endParaRPr lang="pt-BR"/>
        </a:p>
      </dgm:t>
    </dgm:pt>
    <dgm:pt modelId="{0FAA48C8-B95A-4674-8BAE-EA2CFF807ED6}" type="sibTrans" cxnId="{663F50D6-B56D-4714-BD2C-03F32892E2AF}">
      <dgm:prSet/>
      <dgm:spPr/>
      <dgm:t>
        <a:bodyPr/>
        <a:lstStyle/>
        <a:p>
          <a:endParaRPr lang="pt-BR"/>
        </a:p>
      </dgm:t>
    </dgm:pt>
    <dgm:pt modelId="{54518615-E712-4854-8965-C653A64FC468}">
      <dgm:prSet phldrT="[Texto]"/>
      <dgm:spPr>
        <a:solidFill>
          <a:schemeClr val="tx2">
            <a:lumMod val="10000"/>
          </a:schemeClr>
        </a:solidFill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BR" dirty="0" smtClean="0"/>
            <a:t>ordem</a:t>
          </a:r>
          <a:endParaRPr lang="pt-BR" dirty="0"/>
        </a:p>
      </dgm:t>
    </dgm:pt>
    <dgm:pt modelId="{B775609F-8CFD-43E1-9A27-639FD2838D96}" type="parTrans" cxnId="{F7EE3FF6-6435-4A86-A711-4EEAF7F77EAB}">
      <dgm:prSet/>
      <dgm:spPr>
        <a:scene3d>
          <a:camera prst="orthographicFront"/>
          <a:lightRig rig="flat" dir="t"/>
        </a:scene3d>
        <a:sp3d prstMaterial="matte">
          <a:bevelT/>
        </a:sp3d>
      </dgm:spPr>
      <dgm:t>
        <a:bodyPr/>
        <a:lstStyle/>
        <a:p>
          <a:endParaRPr lang="pt-BR"/>
        </a:p>
      </dgm:t>
    </dgm:pt>
    <dgm:pt modelId="{C1BA903D-E610-4BFE-BDB3-30C2B42DFA3E}" type="sibTrans" cxnId="{F7EE3FF6-6435-4A86-A711-4EEAF7F77EAB}">
      <dgm:prSet/>
      <dgm:spPr/>
      <dgm:t>
        <a:bodyPr/>
        <a:lstStyle/>
        <a:p>
          <a:endParaRPr lang="pt-BR"/>
        </a:p>
      </dgm:t>
    </dgm:pt>
    <dgm:pt modelId="{6C368603-C536-4A0F-9AA0-8C60313190B9}">
      <dgm:prSet phldrT="[Texto]"/>
      <dgm:spPr>
        <a:solidFill>
          <a:schemeClr val="tx2">
            <a:lumMod val="10000"/>
          </a:schemeClr>
        </a:solidFill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BR" dirty="0" smtClean="0"/>
            <a:t>equilíbrio</a:t>
          </a:r>
          <a:endParaRPr lang="pt-BR" dirty="0"/>
        </a:p>
      </dgm:t>
    </dgm:pt>
    <dgm:pt modelId="{C37365BC-4950-446E-AED1-AC1BE2295EE8}" type="parTrans" cxnId="{6844CDC8-3154-473C-AA17-DC4719B8F960}">
      <dgm:prSet/>
      <dgm:spPr>
        <a:scene3d>
          <a:camera prst="orthographicFront"/>
          <a:lightRig rig="flat" dir="t"/>
        </a:scene3d>
        <a:sp3d prstMaterial="matte">
          <a:bevelT/>
        </a:sp3d>
      </dgm:spPr>
      <dgm:t>
        <a:bodyPr/>
        <a:lstStyle/>
        <a:p>
          <a:endParaRPr lang="pt-BR"/>
        </a:p>
      </dgm:t>
    </dgm:pt>
    <dgm:pt modelId="{99CCD6EC-A76F-4CEF-A0C3-445C25B8C67B}" type="sibTrans" cxnId="{6844CDC8-3154-473C-AA17-DC4719B8F960}">
      <dgm:prSet/>
      <dgm:spPr/>
      <dgm:t>
        <a:bodyPr/>
        <a:lstStyle/>
        <a:p>
          <a:endParaRPr lang="pt-BR"/>
        </a:p>
      </dgm:t>
    </dgm:pt>
    <dgm:pt modelId="{E50E0081-9E7A-4519-8E51-4CEF301E0513}">
      <dgm:prSet/>
      <dgm:spPr>
        <a:solidFill>
          <a:schemeClr val="accent2">
            <a:lumMod val="50000"/>
          </a:schemeClr>
        </a:solidFill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BR" dirty="0" smtClean="0"/>
            <a:t>Teoria funcionalista</a:t>
          </a:r>
          <a:endParaRPr lang="pt-BR" dirty="0"/>
        </a:p>
      </dgm:t>
    </dgm:pt>
    <dgm:pt modelId="{8628773C-6000-47D0-AB9A-2A3386E3FE39}" type="parTrans" cxnId="{69013135-4A49-4B62-8320-472D18434320}">
      <dgm:prSet/>
      <dgm:spPr>
        <a:scene3d>
          <a:camera prst="orthographicFront"/>
          <a:lightRig rig="flat" dir="t"/>
        </a:scene3d>
        <a:sp3d prstMaterial="matte">
          <a:bevelT/>
        </a:sp3d>
      </dgm:spPr>
      <dgm:t>
        <a:bodyPr/>
        <a:lstStyle/>
        <a:p>
          <a:endParaRPr lang="pt-BR"/>
        </a:p>
      </dgm:t>
    </dgm:pt>
    <dgm:pt modelId="{0022D9C6-2794-4D30-8F1C-E3B80ECD7786}" type="sibTrans" cxnId="{69013135-4A49-4B62-8320-472D18434320}">
      <dgm:prSet/>
      <dgm:spPr/>
      <dgm:t>
        <a:bodyPr/>
        <a:lstStyle/>
        <a:p>
          <a:endParaRPr lang="pt-BR"/>
        </a:p>
      </dgm:t>
    </dgm:pt>
    <dgm:pt modelId="{63032630-648F-4A17-B831-E3B04C6E40A9}" type="asst">
      <dgm:prSet/>
      <dgm:spPr>
        <a:solidFill>
          <a:schemeClr val="accent1">
            <a:lumMod val="50000"/>
          </a:schemeClr>
        </a:solidFill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BR" dirty="0" smtClean="0"/>
            <a:t>Ausência de conflitos</a:t>
          </a:r>
          <a:endParaRPr lang="pt-BR" dirty="0"/>
        </a:p>
      </dgm:t>
    </dgm:pt>
    <dgm:pt modelId="{3BC34418-C00D-445F-B304-AF323B5E34C0}" type="parTrans" cxnId="{9637F266-2A01-4835-AC75-080C379C4F78}">
      <dgm:prSet/>
      <dgm:spPr>
        <a:scene3d>
          <a:camera prst="orthographicFront"/>
          <a:lightRig rig="flat" dir="t"/>
        </a:scene3d>
        <a:sp3d prstMaterial="matte">
          <a:bevelT/>
        </a:sp3d>
      </dgm:spPr>
      <dgm:t>
        <a:bodyPr/>
        <a:lstStyle/>
        <a:p>
          <a:endParaRPr lang="pt-BR"/>
        </a:p>
      </dgm:t>
    </dgm:pt>
    <dgm:pt modelId="{27E5B1C9-BE97-49D6-9915-F367C51E302F}" type="sibTrans" cxnId="{9637F266-2A01-4835-AC75-080C379C4F78}">
      <dgm:prSet/>
      <dgm:spPr/>
      <dgm:t>
        <a:bodyPr/>
        <a:lstStyle/>
        <a:p>
          <a:endParaRPr lang="pt-BR"/>
        </a:p>
      </dgm:t>
    </dgm:pt>
    <dgm:pt modelId="{4C92A628-6407-4B34-8594-B67F4B6F282C}" type="pres">
      <dgm:prSet presAssocID="{3977CB05-6BD9-44D8-8A3A-5BFD8B134D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1F0393B-F6F8-4D5E-A78F-4F5E7D8112D3}" type="pres">
      <dgm:prSet presAssocID="{4B996B85-3FAF-46FE-A0F6-3F73F23BEB7B}" presName="hierRoot1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DA8232E6-46BD-4877-8D27-B022DEEE2C90}" type="pres">
      <dgm:prSet presAssocID="{4B996B85-3FAF-46FE-A0F6-3F73F23BEB7B}" presName="rootComposite1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3B9AFD6-02BA-4A91-BDC4-436C21D21D9E}" type="pres">
      <dgm:prSet presAssocID="{4B996B85-3FAF-46FE-A0F6-3F73F23BEB7B}" presName="rootText1" presStyleLbl="node0" presStyleIdx="0" presStyleCnt="1" custLinFactNeighborX="1721" custLinFactNeighborY="-5385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C5F57D9-83B6-4114-804C-560B325888C6}" type="pres">
      <dgm:prSet presAssocID="{4B996B85-3FAF-46FE-A0F6-3F73F23BEB7B}" presName="rootConnector1" presStyleLbl="node1" presStyleIdx="0" presStyleCnt="0"/>
      <dgm:spPr/>
      <dgm:t>
        <a:bodyPr/>
        <a:lstStyle/>
        <a:p>
          <a:endParaRPr lang="pt-BR"/>
        </a:p>
      </dgm:t>
    </dgm:pt>
    <dgm:pt modelId="{41C52D2E-E0B1-4D7C-824E-5725C190E058}" type="pres">
      <dgm:prSet presAssocID="{4B996B85-3FAF-46FE-A0F6-3F73F23BEB7B}" presName="hierChild2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CCF4EF4D-C4CE-474A-AF94-C7A4676F9DA8}" type="pres">
      <dgm:prSet presAssocID="{7CB90692-F720-4A81-8DA4-04636B5641CC}" presName="Name37" presStyleLbl="parChTrans1D2" presStyleIdx="0" presStyleCnt="5"/>
      <dgm:spPr/>
      <dgm:t>
        <a:bodyPr/>
        <a:lstStyle/>
        <a:p>
          <a:endParaRPr lang="pt-BR"/>
        </a:p>
      </dgm:t>
    </dgm:pt>
    <dgm:pt modelId="{0BD3D385-F391-44AB-B1EE-B5D4A7BC72AD}" type="pres">
      <dgm:prSet presAssocID="{7CF1FC14-8EF9-4FD7-B2F8-85F49E04B71A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C62E2BB8-3F95-4CEE-952E-3D5A1DE187A8}" type="pres">
      <dgm:prSet presAssocID="{7CF1FC14-8EF9-4FD7-B2F8-85F49E04B71A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AEAA2253-F34B-4D2A-A434-006FE6049660}" type="pres">
      <dgm:prSet presAssocID="{7CF1FC14-8EF9-4FD7-B2F8-85F49E04B71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73584D5-F617-4DA0-87A3-82F4A31FA663}" type="pres">
      <dgm:prSet presAssocID="{7CF1FC14-8EF9-4FD7-B2F8-85F49E04B71A}" presName="rootConnector" presStyleLbl="node2" presStyleIdx="0" presStyleCnt="4"/>
      <dgm:spPr/>
      <dgm:t>
        <a:bodyPr/>
        <a:lstStyle/>
        <a:p>
          <a:endParaRPr lang="pt-BR"/>
        </a:p>
      </dgm:t>
    </dgm:pt>
    <dgm:pt modelId="{403A533C-849E-4BED-99C2-E084C977793C}" type="pres">
      <dgm:prSet presAssocID="{7CF1FC14-8EF9-4FD7-B2F8-85F49E04B71A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5C9CA39-9D50-40F4-8450-90976EA98624}" type="pres">
      <dgm:prSet presAssocID="{7CF1FC14-8EF9-4FD7-B2F8-85F49E04B71A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B7A2EE4-C7C6-483D-8645-825AE589FC70}" type="pres">
      <dgm:prSet presAssocID="{B775609F-8CFD-43E1-9A27-639FD2838D96}" presName="Name37" presStyleLbl="parChTrans1D2" presStyleIdx="1" presStyleCnt="5"/>
      <dgm:spPr/>
      <dgm:t>
        <a:bodyPr/>
        <a:lstStyle/>
        <a:p>
          <a:endParaRPr lang="pt-BR"/>
        </a:p>
      </dgm:t>
    </dgm:pt>
    <dgm:pt modelId="{7E691AF7-77C1-46D0-9EA4-89FE537CDB1F}" type="pres">
      <dgm:prSet presAssocID="{54518615-E712-4854-8965-C653A64FC468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D7A698F3-924B-45C6-BE7D-69FAEEFA3F94}" type="pres">
      <dgm:prSet presAssocID="{54518615-E712-4854-8965-C653A64FC468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3C703B5-EE56-4C17-A122-525B4A1336A1}" type="pres">
      <dgm:prSet presAssocID="{54518615-E712-4854-8965-C653A64FC468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19D04E2-D086-48EC-8393-D577D8A7083A}" type="pres">
      <dgm:prSet presAssocID="{54518615-E712-4854-8965-C653A64FC468}" presName="rootConnector" presStyleLbl="node2" presStyleIdx="1" presStyleCnt="4"/>
      <dgm:spPr/>
      <dgm:t>
        <a:bodyPr/>
        <a:lstStyle/>
        <a:p>
          <a:endParaRPr lang="pt-BR"/>
        </a:p>
      </dgm:t>
    </dgm:pt>
    <dgm:pt modelId="{F7305E8F-2215-44CA-81E0-7A706F29200C}" type="pres">
      <dgm:prSet presAssocID="{54518615-E712-4854-8965-C653A64FC468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CF118D26-93F1-4055-B450-CA4DC028A6D1}" type="pres">
      <dgm:prSet presAssocID="{54518615-E712-4854-8965-C653A64FC468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2F37DB40-9B06-4E16-868C-CA414159176D}" type="pres">
      <dgm:prSet presAssocID="{C37365BC-4950-446E-AED1-AC1BE2295EE8}" presName="Name37" presStyleLbl="parChTrans1D2" presStyleIdx="2" presStyleCnt="5"/>
      <dgm:spPr/>
      <dgm:t>
        <a:bodyPr/>
        <a:lstStyle/>
        <a:p>
          <a:endParaRPr lang="pt-BR"/>
        </a:p>
      </dgm:t>
    </dgm:pt>
    <dgm:pt modelId="{C9AF8614-8C65-427B-8292-2E9BFBC6E20B}" type="pres">
      <dgm:prSet presAssocID="{6C368603-C536-4A0F-9AA0-8C60313190B9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E03A278F-60CF-45DF-8062-37F43F3139E4}" type="pres">
      <dgm:prSet presAssocID="{6C368603-C536-4A0F-9AA0-8C60313190B9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992A3E1E-6DB3-4EFB-9451-112CD0D95477}" type="pres">
      <dgm:prSet presAssocID="{6C368603-C536-4A0F-9AA0-8C60313190B9}" presName="rootText" presStyleLbl="node2" presStyleIdx="2" presStyleCnt="4" custLinFactNeighborX="94106" custLinFactNeighborY="10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A52429A-047C-451A-8C68-2C87B8A8BA59}" type="pres">
      <dgm:prSet presAssocID="{6C368603-C536-4A0F-9AA0-8C60313190B9}" presName="rootConnector" presStyleLbl="node2" presStyleIdx="2" presStyleCnt="4"/>
      <dgm:spPr/>
      <dgm:t>
        <a:bodyPr/>
        <a:lstStyle/>
        <a:p>
          <a:endParaRPr lang="pt-BR"/>
        </a:p>
      </dgm:t>
    </dgm:pt>
    <dgm:pt modelId="{BD5763C8-4734-4791-B631-3A6644FEF4A4}" type="pres">
      <dgm:prSet presAssocID="{6C368603-C536-4A0F-9AA0-8C60313190B9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5058F407-DE3E-4898-9D33-A39E18EF71C8}" type="pres">
      <dgm:prSet presAssocID="{6C368603-C536-4A0F-9AA0-8C60313190B9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B83AE40-769A-48FF-88A3-1DE112971670}" type="pres">
      <dgm:prSet presAssocID="{8628773C-6000-47D0-AB9A-2A3386E3FE39}" presName="Name37" presStyleLbl="parChTrans1D2" presStyleIdx="3" presStyleCnt="5"/>
      <dgm:spPr/>
      <dgm:t>
        <a:bodyPr/>
        <a:lstStyle/>
        <a:p>
          <a:endParaRPr lang="pt-BR"/>
        </a:p>
      </dgm:t>
    </dgm:pt>
    <dgm:pt modelId="{231DFBBF-608D-4FED-8C29-26E2D2D70D30}" type="pres">
      <dgm:prSet presAssocID="{E50E0081-9E7A-4519-8E51-4CEF301E0513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2ABEE256-0718-4C71-A440-44D26F1CAEF7}" type="pres">
      <dgm:prSet presAssocID="{E50E0081-9E7A-4519-8E51-4CEF301E0513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E6F1032C-6827-4ADE-A29E-460673995A4A}" type="pres">
      <dgm:prSet presAssocID="{E50E0081-9E7A-4519-8E51-4CEF301E0513}" presName="rootText" presStyleLbl="node2" presStyleIdx="3" presStyleCnt="4" custLinFactX="-31500" custLinFactNeighborX="-100000" custLinFactNeighborY="886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CFA8937-5D8C-4D4C-BBF7-6EC3BDEF7CDF}" type="pres">
      <dgm:prSet presAssocID="{E50E0081-9E7A-4519-8E51-4CEF301E0513}" presName="rootConnector" presStyleLbl="node2" presStyleIdx="3" presStyleCnt="4"/>
      <dgm:spPr/>
      <dgm:t>
        <a:bodyPr/>
        <a:lstStyle/>
        <a:p>
          <a:endParaRPr lang="pt-BR"/>
        </a:p>
      </dgm:t>
    </dgm:pt>
    <dgm:pt modelId="{D1990BF2-3EB3-4C46-805A-920093D1BD4A}" type="pres">
      <dgm:prSet presAssocID="{E50E0081-9E7A-4519-8E51-4CEF301E0513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FFCA2E0A-AB71-47FF-BBAF-4F959973C0D2}" type="pres">
      <dgm:prSet presAssocID="{E50E0081-9E7A-4519-8E51-4CEF301E0513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9015D2B-F4E2-4D75-8524-4A0CFE692F45}" type="pres">
      <dgm:prSet presAssocID="{3BC34418-C00D-445F-B304-AF323B5E34C0}" presName="Name111" presStyleLbl="parChTrans1D3" presStyleIdx="0" presStyleCnt="1"/>
      <dgm:spPr/>
      <dgm:t>
        <a:bodyPr/>
        <a:lstStyle/>
        <a:p>
          <a:endParaRPr lang="pt-BR"/>
        </a:p>
      </dgm:t>
    </dgm:pt>
    <dgm:pt modelId="{9C0F1811-7BCC-49EF-A4E4-A5A5B617D88C}" type="pres">
      <dgm:prSet presAssocID="{63032630-648F-4A17-B831-E3B04C6E40A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C9A1D3F4-64CD-4F04-9064-9E334AAB2ECA}" type="pres">
      <dgm:prSet presAssocID="{63032630-648F-4A17-B831-E3B04C6E40A9}" presName="rootComposite3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544F069-4266-42C7-A9E6-0869EF8DFDD5}" type="pres">
      <dgm:prSet presAssocID="{63032630-648F-4A17-B831-E3B04C6E40A9}" presName="rootText3" presStyleLbl="asst2" presStyleIdx="0" presStyleCnt="1" custLinFactNeighborX="37629" custLinFactNeighborY="5121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95F64A4-7AA6-4DE1-9083-3E299739E0D5}" type="pres">
      <dgm:prSet presAssocID="{63032630-648F-4A17-B831-E3B04C6E40A9}" presName="rootConnector3" presStyleLbl="asst2" presStyleIdx="0" presStyleCnt="1"/>
      <dgm:spPr/>
      <dgm:t>
        <a:bodyPr/>
        <a:lstStyle/>
        <a:p>
          <a:endParaRPr lang="pt-BR"/>
        </a:p>
      </dgm:t>
    </dgm:pt>
    <dgm:pt modelId="{401CD03E-537E-4A5C-8A41-2C386D6E6266}" type="pres">
      <dgm:prSet presAssocID="{63032630-648F-4A17-B831-E3B04C6E40A9}" presName="hierChild6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8D3F821-13B3-4D7F-AF2F-E51B46E2428F}" type="pres">
      <dgm:prSet presAssocID="{63032630-648F-4A17-B831-E3B04C6E40A9}" presName="hierChild7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5B6093DA-0102-42D2-B448-E525DB21EDCD}" type="pres">
      <dgm:prSet presAssocID="{4B996B85-3FAF-46FE-A0F6-3F73F23BEB7B}" presName="hierChild3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DF22B4EC-5444-47E1-AB9C-6685C27A7B6B}" type="pres">
      <dgm:prSet presAssocID="{5148A310-E1B5-4D26-A525-19818532D1C6}" presName="Name111" presStyleLbl="parChTrans1D2" presStyleIdx="4" presStyleCnt="5"/>
      <dgm:spPr/>
      <dgm:t>
        <a:bodyPr/>
        <a:lstStyle/>
        <a:p>
          <a:endParaRPr lang="pt-BR"/>
        </a:p>
      </dgm:t>
    </dgm:pt>
    <dgm:pt modelId="{0D9A29EB-4940-4CF1-B4FF-06BB0A4B430D}" type="pres">
      <dgm:prSet presAssocID="{009AA64D-8530-4476-BC16-428FE94F5084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908B7241-C5FC-49EF-9C3F-27C6C2A969B7}" type="pres">
      <dgm:prSet presAssocID="{009AA64D-8530-4476-BC16-428FE94F5084}" presName="rootComposite3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0F121559-E82C-4E24-8790-666B6A41C713}" type="pres">
      <dgm:prSet presAssocID="{009AA64D-8530-4476-BC16-428FE94F5084}" presName="rootText3" presStyleLbl="asst1" presStyleIdx="0" presStyleCnt="1" custLinFactNeighborX="-66525" custLinFactNeighborY="-6711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917440E-BF72-4F03-A41D-E71BCEE43649}" type="pres">
      <dgm:prSet presAssocID="{009AA64D-8530-4476-BC16-428FE94F5084}" presName="rootConnector3" presStyleLbl="asst1" presStyleIdx="0" presStyleCnt="1"/>
      <dgm:spPr/>
      <dgm:t>
        <a:bodyPr/>
        <a:lstStyle/>
        <a:p>
          <a:endParaRPr lang="pt-BR"/>
        </a:p>
      </dgm:t>
    </dgm:pt>
    <dgm:pt modelId="{B207A6B5-C976-41F4-B75A-93553587D048}" type="pres">
      <dgm:prSet presAssocID="{009AA64D-8530-4476-BC16-428FE94F5084}" presName="hierChild6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C5A2AEDB-43DF-4173-BB37-ED3D5516B395}" type="pres">
      <dgm:prSet presAssocID="{009AA64D-8530-4476-BC16-428FE94F5084}" presName="hierChild7" presStyleCnt="0"/>
      <dgm:spPr>
        <a:scene3d>
          <a:camera prst="orthographicFront"/>
          <a:lightRig rig="threePt" dir="t"/>
        </a:scene3d>
        <a:sp3d>
          <a:bevelT/>
        </a:sp3d>
      </dgm:spPr>
    </dgm:pt>
  </dgm:ptLst>
  <dgm:cxnLst>
    <dgm:cxn modelId="{8EA9ACD4-8ED4-4C44-BBA0-72778A1C3C1D}" type="presOf" srcId="{3977CB05-6BD9-44D8-8A3A-5BFD8B134D61}" destId="{4C92A628-6407-4B34-8594-B67F4B6F282C}" srcOrd="0" destOrd="0" presId="urn:microsoft.com/office/officeart/2005/8/layout/orgChart1"/>
    <dgm:cxn modelId="{C05B3646-37D2-45E5-9195-4EEA93E957D9}" type="presOf" srcId="{009AA64D-8530-4476-BC16-428FE94F5084}" destId="{3917440E-BF72-4F03-A41D-E71BCEE43649}" srcOrd="1" destOrd="0" presId="urn:microsoft.com/office/officeart/2005/8/layout/orgChart1"/>
    <dgm:cxn modelId="{E5144F7A-968C-4151-BD3C-5BCC32843569}" type="presOf" srcId="{7CF1FC14-8EF9-4FD7-B2F8-85F49E04B71A}" destId="{773584D5-F617-4DA0-87A3-82F4A31FA663}" srcOrd="1" destOrd="0" presId="urn:microsoft.com/office/officeart/2005/8/layout/orgChart1"/>
    <dgm:cxn modelId="{165EF6C2-55B3-4D9A-9F5E-B58DF366EDC4}" srcId="{4B996B85-3FAF-46FE-A0F6-3F73F23BEB7B}" destId="{009AA64D-8530-4476-BC16-428FE94F5084}" srcOrd="0" destOrd="0" parTransId="{5148A310-E1B5-4D26-A525-19818532D1C6}" sibTransId="{0A188362-0C35-485F-A81A-ACE168FF068F}"/>
    <dgm:cxn modelId="{DD0A5F75-D385-4CD2-9BCA-81D81634E9A7}" type="presOf" srcId="{63032630-648F-4A17-B831-E3B04C6E40A9}" destId="{3544F069-4266-42C7-A9E6-0869EF8DFDD5}" srcOrd="0" destOrd="0" presId="urn:microsoft.com/office/officeart/2005/8/layout/orgChart1"/>
    <dgm:cxn modelId="{6844CDC8-3154-473C-AA17-DC4719B8F960}" srcId="{4B996B85-3FAF-46FE-A0F6-3F73F23BEB7B}" destId="{6C368603-C536-4A0F-9AA0-8C60313190B9}" srcOrd="3" destOrd="0" parTransId="{C37365BC-4950-446E-AED1-AC1BE2295EE8}" sibTransId="{99CCD6EC-A76F-4CEF-A0C3-445C25B8C67B}"/>
    <dgm:cxn modelId="{1261C0F2-B402-4C61-AC89-F96A4BD8BF63}" type="presOf" srcId="{4B996B85-3FAF-46FE-A0F6-3F73F23BEB7B}" destId="{63B9AFD6-02BA-4A91-BDC4-436C21D21D9E}" srcOrd="0" destOrd="0" presId="urn:microsoft.com/office/officeart/2005/8/layout/orgChart1"/>
    <dgm:cxn modelId="{E605925B-2D0E-4CF2-ADBD-917D90E0C446}" type="presOf" srcId="{4B996B85-3FAF-46FE-A0F6-3F73F23BEB7B}" destId="{4C5F57D9-83B6-4114-804C-560B325888C6}" srcOrd="1" destOrd="0" presId="urn:microsoft.com/office/officeart/2005/8/layout/orgChart1"/>
    <dgm:cxn modelId="{F7EE3FF6-6435-4A86-A711-4EEAF7F77EAB}" srcId="{4B996B85-3FAF-46FE-A0F6-3F73F23BEB7B}" destId="{54518615-E712-4854-8965-C653A64FC468}" srcOrd="2" destOrd="0" parTransId="{B775609F-8CFD-43E1-9A27-639FD2838D96}" sibTransId="{C1BA903D-E610-4BFE-BDB3-30C2B42DFA3E}"/>
    <dgm:cxn modelId="{07D86C6E-528C-438C-BAD5-84487A630703}" type="presOf" srcId="{54518615-E712-4854-8965-C653A64FC468}" destId="{E19D04E2-D086-48EC-8393-D577D8A7083A}" srcOrd="1" destOrd="0" presId="urn:microsoft.com/office/officeart/2005/8/layout/orgChart1"/>
    <dgm:cxn modelId="{BFF110FB-9C7E-4539-A92B-55A54EBC526A}" type="presOf" srcId="{54518615-E712-4854-8965-C653A64FC468}" destId="{33C703B5-EE56-4C17-A122-525B4A1336A1}" srcOrd="0" destOrd="0" presId="urn:microsoft.com/office/officeart/2005/8/layout/orgChart1"/>
    <dgm:cxn modelId="{24AEA226-19DE-4D1C-9A92-EDC55A3A2B5B}" type="presOf" srcId="{E50E0081-9E7A-4519-8E51-4CEF301E0513}" destId="{E6F1032C-6827-4ADE-A29E-460673995A4A}" srcOrd="0" destOrd="0" presId="urn:microsoft.com/office/officeart/2005/8/layout/orgChart1"/>
    <dgm:cxn modelId="{BA7D282D-3265-4CF8-9D2E-6DA5112A6BA6}" type="presOf" srcId="{E50E0081-9E7A-4519-8E51-4CEF301E0513}" destId="{9CFA8937-5D8C-4D4C-BBF7-6EC3BDEF7CDF}" srcOrd="1" destOrd="0" presId="urn:microsoft.com/office/officeart/2005/8/layout/orgChart1"/>
    <dgm:cxn modelId="{A5E00D3A-A42C-4A2B-BD22-0BE8609C700A}" type="presOf" srcId="{8628773C-6000-47D0-AB9A-2A3386E3FE39}" destId="{6B83AE40-769A-48FF-88A3-1DE112971670}" srcOrd="0" destOrd="0" presId="urn:microsoft.com/office/officeart/2005/8/layout/orgChart1"/>
    <dgm:cxn modelId="{9637F266-2A01-4835-AC75-080C379C4F78}" srcId="{E50E0081-9E7A-4519-8E51-4CEF301E0513}" destId="{63032630-648F-4A17-B831-E3B04C6E40A9}" srcOrd="0" destOrd="0" parTransId="{3BC34418-C00D-445F-B304-AF323B5E34C0}" sibTransId="{27E5B1C9-BE97-49D6-9915-F367C51E302F}"/>
    <dgm:cxn modelId="{69013135-4A49-4B62-8320-472D18434320}" srcId="{4B996B85-3FAF-46FE-A0F6-3F73F23BEB7B}" destId="{E50E0081-9E7A-4519-8E51-4CEF301E0513}" srcOrd="4" destOrd="0" parTransId="{8628773C-6000-47D0-AB9A-2A3386E3FE39}" sibTransId="{0022D9C6-2794-4D30-8F1C-E3B80ECD7786}"/>
    <dgm:cxn modelId="{E0C2F277-76C2-411C-B65E-8FE819DD7DB5}" type="presOf" srcId="{3BC34418-C00D-445F-B304-AF323B5E34C0}" destId="{49015D2B-F4E2-4D75-8524-4A0CFE692F45}" srcOrd="0" destOrd="0" presId="urn:microsoft.com/office/officeart/2005/8/layout/orgChart1"/>
    <dgm:cxn modelId="{3671430B-2FD1-4D77-B19A-49DCFA68A793}" type="presOf" srcId="{5148A310-E1B5-4D26-A525-19818532D1C6}" destId="{DF22B4EC-5444-47E1-AB9C-6685C27A7B6B}" srcOrd="0" destOrd="0" presId="urn:microsoft.com/office/officeart/2005/8/layout/orgChart1"/>
    <dgm:cxn modelId="{4AA3D73B-0416-46AD-AAC6-B1D2C8F3FFB4}" type="presOf" srcId="{C37365BC-4950-446E-AED1-AC1BE2295EE8}" destId="{2F37DB40-9B06-4E16-868C-CA414159176D}" srcOrd="0" destOrd="0" presId="urn:microsoft.com/office/officeart/2005/8/layout/orgChart1"/>
    <dgm:cxn modelId="{AC1F8FB8-CDD4-477C-AB3F-1AB460A65DB8}" type="presOf" srcId="{7CB90692-F720-4A81-8DA4-04636B5641CC}" destId="{CCF4EF4D-C4CE-474A-AF94-C7A4676F9DA8}" srcOrd="0" destOrd="0" presId="urn:microsoft.com/office/officeart/2005/8/layout/orgChart1"/>
    <dgm:cxn modelId="{04FB7724-70CF-49F0-9553-36AA1578A88B}" type="presOf" srcId="{6C368603-C536-4A0F-9AA0-8C60313190B9}" destId="{992A3E1E-6DB3-4EFB-9451-112CD0D95477}" srcOrd="0" destOrd="0" presId="urn:microsoft.com/office/officeart/2005/8/layout/orgChart1"/>
    <dgm:cxn modelId="{9BAE971B-58C8-467B-B4DB-1769FAE383D4}" type="presOf" srcId="{63032630-648F-4A17-B831-E3B04C6E40A9}" destId="{595F64A4-7AA6-4DE1-9083-3E299739E0D5}" srcOrd="1" destOrd="0" presId="urn:microsoft.com/office/officeart/2005/8/layout/orgChart1"/>
    <dgm:cxn modelId="{7B6EDD05-A472-41FD-855B-AFB3B71A53AC}" type="presOf" srcId="{6C368603-C536-4A0F-9AA0-8C60313190B9}" destId="{7A52429A-047C-451A-8C68-2C87B8A8BA59}" srcOrd="1" destOrd="0" presId="urn:microsoft.com/office/officeart/2005/8/layout/orgChart1"/>
    <dgm:cxn modelId="{960EF232-49F0-46B8-B254-854429645883}" type="presOf" srcId="{009AA64D-8530-4476-BC16-428FE94F5084}" destId="{0F121559-E82C-4E24-8790-666B6A41C713}" srcOrd="0" destOrd="0" presId="urn:microsoft.com/office/officeart/2005/8/layout/orgChart1"/>
    <dgm:cxn modelId="{5D1C7940-0A11-41A0-8FB7-06EDDBD08E00}" type="presOf" srcId="{7CF1FC14-8EF9-4FD7-B2F8-85F49E04B71A}" destId="{AEAA2253-F34B-4D2A-A434-006FE6049660}" srcOrd="0" destOrd="0" presId="urn:microsoft.com/office/officeart/2005/8/layout/orgChart1"/>
    <dgm:cxn modelId="{663F50D6-B56D-4714-BD2C-03F32892E2AF}" srcId="{4B996B85-3FAF-46FE-A0F6-3F73F23BEB7B}" destId="{7CF1FC14-8EF9-4FD7-B2F8-85F49E04B71A}" srcOrd="1" destOrd="0" parTransId="{7CB90692-F720-4A81-8DA4-04636B5641CC}" sibTransId="{0FAA48C8-B95A-4674-8BAE-EA2CFF807ED6}"/>
    <dgm:cxn modelId="{CE1CACE5-7BDA-4B6B-ABED-FF90705F46A9}" srcId="{3977CB05-6BD9-44D8-8A3A-5BFD8B134D61}" destId="{4B996B85-3FAF-46FE-A0F6-3F73F23BEB7B}" srcOrd="0" destOrd="0" parTransId="{BF36BC04-4F03-4D40-B6E5-23CDEA826F96}" sibTransId="{9EE51CD7-D813-4267-AA71-712F82B10F43}"/>
    <dgm:cxn modelId="{70C5D5A9-D81B-4987-B950-778520AB446D}" type="presOf" srcId="{B775609F-8CFD-43E1-9A27-639FD2838D96}" destId="{7B7A2EE4-C7C6-483D-8645-825AE589FC70}" srcOrd="0" destOrd="0" presId="urn:microsoft.com/office/officeart/2005/8/layout/orgChart1"/>
    <dgm:cxn modelId="{91B625D5-4A8A-49A3-9363-2C56C171BAB7}" type="presParOf" srcId="{4C92A628-6407-4B34-8594-B67F4B6F282C}" destId="{F1F0393B-F6F8-4D5E-A78F-4F5E7D8112D3}" srcOrd="0" destOrd="0" presId="urn:microsoft.com/office/officeart/2005/8/layout/orgChart1"/>
    <dgm:cxn modelId="{13E46ACC-F94E-47AD-9DD9-8E9FE0A4D3FC}" type="presParOf" srcId="{F1F0393B-F6F8-4D5E-A78F-4F5E7D8112D3}" destId="{DA8232E6-46BD-4877-8D27-B022DEEE2C90}" srcOrd="0" destOrd="0" presId="urn:microsoft.com/office/officeart/2005/8/layout/orgChart1"/>
    <dgm:cxn modelId="{4CEAA494-8186-43BE-AD6F-7111455DB521}" type="presParOf" srcId="{DA8232E6-46BD-4877-8D27-B022DEEE2C90}" destId="{63B9AFD6-02BA-4A91-BDC4-436C21D21D9E}" srcOrd="0" destOrd="0" presId="urn:microsoft.com/office/officeart/2005/8/layout/orgChart1"/>
    <dgm:cxn modelId="{279C9284-1360-49B3-AF54-D3DB658E142A}" type="presParOf" srcId="{DA8232E6-46BD-4877-8D27-B022DEEE2C90}" destId="{4C5F57D9-83B6-4114-804C-560B325888C6}" srcOrd="1" destOrd="0" presId="urn:microsoft.com/office/officeart/2005/8/layout/orgChart1"/>
    <dgm:cxn modelId="{6EE4014D-A9D6-4B31-A95C-FB157334B0DE}" type="presParOf" srcId="{F1F0393B-F6F8-4D5E-A78F-4F5E7D8112D3}" destId="{41C52D2E-E0B1-4D7C-824E-5725C190E058}" srcOrd="1" destOrd="0" presId="urn:microsoft.com/office/officeart/2005/8/layout/orgChart1"/>
    <dgm:cxn modelId="{09CB56E7-ACED-46F8-AA81-4F75059533E6}" type="presParOf" srcId="{41C52D2E-E0B1-4D7C-824E-5725C190E058}" destId="{CCF4EF4D-C4CE-474A-AF94-C7A4676F9DA8}" srcOrd="0" destOrd="0" presId="urn:microsoft.com/office/officeart/2005/8/layout/orgChart1"/>
    <dgm:cxn modelId="{94DD264A-F151-447C-8AA8-6F83B5CA3FBC}" type="presParOf" srcId="{41C52D2E-E0B1-4D7C-824E-5725C190E058}" destId="{0BD3D385-F391-44AB-B1EE-B5D4A7BC72AD}" srcOrd="1" destOrd="0" presId="urn:microsoft.com/office/officeart/2005/8/layout/orgChart1"/>
    <dgm:cxn modelId="{4644FB88-766D-45FA-B069-07B4AFCF6B07}" type="presParOf" srcId="{0BD3D385-F391-44AB-B1EE-B5D4A7BC72AD}" destId="{C62E2BB8-3F95-4CEE-952E-3D5A1DE187A8}" srcOrd="0" destOrd="0" presId="urn:microsoft.com/office/officeart/2005/8/layout/orgChart1"/>
    <dgm:cxn modelId="{3F813A8E-AD8A-4627-B6CA-D427325B0DE2}" type="presParOf" srcId="{C62E2BB8-3F95-4CEE-952E-3D5A1DE187A8}" destId="{AEAA2253-F34B-4D2A-A434-006FE6049660}" srcOrd="0" destOrd="0" presId="urn:microsoft.com/office/officeart/2005/8/layout/orgChart1"/>
    <dgm:cxn modelId="{64D65A33-62AC-4FF8-9FA6-815FECB7B836}" type="presParOf" srcId="{C62E2BB8-3F95-4CEE-952E-3D5A1DE187A8}" destId="{773584D5-F617-4DA0-87A3-82F4A31FA663}" srcOrd="1" destOrd="0" presId="urn:microsoft.com/office/officeart/2005/8/layout/orgChart1"/>
    <dgm:cxn modelId="{968D0C31-EAF9-40C7-B71F-F1ED557CA06E}" type="presParOf" srcId="{0BD3D385-F391-44AB-B1EE-B5D4A7BC72AD}" destId="{403A533C-849E-4BED-99C2-E084C977793C}" srcOrd="1" destOrd="0" presId="urn:microsoft.com/office/officeart/2005/8/layout/orgChart1"/>
    <dgm:cxn modelId="{48CFFEE9-E7AA-4FA9-B518-187F1A22FDE0}" type="presParOf" srcId="{0BD3D385-F391-44AB-B1EE-B5D4A7BC72AD}" destId="{65C9CA39-9D50-40F4-8450-90976EA98624}" srcOrd="2" destOrd="0" presId="urn:microsoft.com/office/officeart/2005/8/layout/orgChart1"/>
    <dgm:cxn modelId="{956B5C63-2701-4675-802B-008964BEDB57}" type="presParOf" srcId="{41C52D2E-E0B1-4D7C-824E-5725C190E058}" destId="{7B7A2EE4-C7C6-483D-8645-825AE589FC70}" srcOrd="2" destOrd="0" presId="urn:microsoft.com/office/officeart/2005/8/layout/orgChart1"/>
    <dgm:cxn modelId="{0B1BAE1F-89D7-4107-8D8A-08F0A9678865}" type="presParOf" srcId="{41C52D2E-E0B1-4D7C-824E-5725C190E058}" destId="{7E691AF7-77C1-46D0-9EA4-89FE537CDB1F}" srcOrd="3" destOrd="0" presId="urn:microsoft.com/office/officeart/2005/8/layout/orgChart1"/>
    <dgm:cxn modelId="{0AF017D2-4996-45A7-B1A5-67BFB2021F70}" type="presParOf" srcId="{7E691AF7-77C1-46D0-9EA4-89FE537CDB1F}" destId="{D7A698F3-924B-45C6-BE7D-69FAEEFA3F94}" srcOrd="0" destOrd="0" presId="urn:microsoft.com/office/officeart/2005/8/layout/orgChart1"/>
    <dgm:cxn modelId="{672FD806-FDEA-44D7-A517-E87466B7D2EF}" type="presParOf" srcId="{D7A698F3-924B-45C6-BE7D-69FAEEFA3F94}" destId="{33C703B5-EE56-4C17-A122-525B4A1336A1}" srcOrd="0" destOrd="0" presId="urn:microsoft.com/office/officeart/2005/8/layout/orgChart1"/>
    <dgm:cxn modelId="{BFF0C20A-C216-4E2F-B7E6-BFEE2DD647E0}" type="presParOf" srcId="{D7A698F3-924B-45C6-BE7D-69FAEEFA3F94}" destId="{E19D04E2-D086-48EC-8393-D577D8A7083A}" srcOrd="1" destOrd="0" presId="urn:microsoft.com/office/officeart/2005/8/layout/orgChart1"/>
    <dgm:cxn modelId="{7C2552A3-6D07-4ABF-AB90-6F91F9AF3E46}" type="presParOf" srcId="{7E691AF7-77C1-46D0-9EA4-89FE537CDB1F}" destId="{F7305E8F-2215-44CA-81E0-7A706F29200C}" srcOrd="1" destOrd="0" presId="urn:microsoft.com/office/officeart/2005/8/layout/orgChart1"/>
    <dgm:cxn modelId="{790434DF-B37A-4F99-AC0B-9F167E79276E}" type="presParOf" srcId="{7E691AF7-77C1-46D0-9EA4-89FE537CDB1F}" destId="{CF118D26-93F1-4055-B450-CA4DC028A6D1}" srcOrd="2" destOrd="0" presId="urn:microsoft.com/office/officeart/2005/8/layout/orgChart1"/>
    <dgm:cxn modelId="{DC5076B0-A6BE-4FE0-97FD-05890470677A}" type="presParOf" srcId="{41C52D2E-E0B1-4D7C-824E-5725C190E058}" destId="{2F37DB40-9B06-4E16-868C-CA414159176D}" srcOrd="4" destOrd="0" presId="urn:microsoft.com/office/officeart/2005/8/layout/orgChart1"/>
    <dgm:cxn modelId="{96CB6C43-FF6F-4C75-8CEA-E58CFA74705A}" type="presParOf" srcId="{41C52D2E-E0B1-4D7C-824E-5725C190E058}" destId="{C9AF8614-8C65-427B-8292-2E9BFBC6E20B}" srcOrd="5" destOrd="0" presId="urn:microsoft.com/office/officeart/2005/8/layout/orgChart1"/>
    <dgm:cxn modelId="{1B90B411-CBE6-42C1-9B39-977B96445EFE}" type="presParOf" srcId="{C9AF8614-8C65-427B-8292-2E9BFBC6E20B}" destId="{E03A278F-60CF-45DF-8062-37F43F3139E4}" srcOrd="0" destOrd="0" presId="urn:microsoft.com/office/officeart/2005/8/layout/orgChart1"/>
    <dgm:cxn modelId="{E7E4B0CE-FDDB-4B6C-9775-5714B1206279}" type="presParOf" srcId="{E03A278F-60CF-45DF-8062-37F43F3139E4}" destId="{992A3E1E-6DB3-4EFB-9451-112CD0D95477}" srcOrd="0" destOrd="0" presId="urn:microsoft.com/office/officeart/2005/8/layout/orgChart1"/>
    <dgm:cxn modelId="{27311482-2B8A-4EBF-B80E-B9E95844C7CD}" type="presParOf" srcId="{E03A278F-60CF-45DF-8062-37F43F3139E4}" destId="{7A52429A-047C-451A-8C68-2C87B8A8BA59}" srcOrd="1" destOrd="0" presId="urn:microsoft.com/office/officeart/2005/8/layout/orgChart1"/>
    <dgm:cxn modelId="{9FC654FF-5CBA-44DA-9529-31977E2C6F7E}" type="presParOf" srcId="{C9AF8614-8C65-427B-8292-2E9BFBC6E20B}" destId="{BD5763C8-4734-4791-B631-3A6644FEF4A4}" srcOrd="1" destOrd="0" presId="urn:microsoft.com/office/officeart/2005/8/layout/orgChart1"/>
    <dgm:cxn modelId="{5BD9A6A4-4BA8-461D-99A8-CE038321A047}" type="presParOf" srcId="{C9AF8614-8C65-427B-8292-2E9BFBC6E20B}" destId="{5058F407-DE3E-4898-9D33-A39E18EF71C8}" srcOrd="2" destOrd="0" presId="urn:microsoft.com/office/officeart/2005/8/layout/orgChart1"/>
    <dgm:cxn modelId="{D333F99E-EC9E-4D62-81AC-723C32CE5CAB}" type="presParOf" srcId="{41C52D2E-E0B1-4D7C-824E-5725C190E058}" destId="{6B83AE40-769A-48FF-88A3-1DE112971670}" srcOrd="6" destOrd="0" presId="urn:microsoft.com/office/officeart/2005/8/layout/orgChart1"/>
    <dgm:cxn modelId="{7F8D6CBE-0C99-4334-986F-E52481A2FEAC}" type="presParOf" srcId="{41C52D2E-E0B1-4D7C-824E-5725C190E058}" destId="{231DFBBF-608D-4FED-8C29-26E2D2D70D30}" srcOrd="7" destOrd="0" presId="urn:microsoft.com/office/officeart/2005/8/layout/orgChart1"/>
    <dgm:cxn modelId="{DA949D75-DDF8-4014-BDA0-6FBD6BC60DB4}" type="presParOf" srcId="{231DFBBF-608D-4FED-8C29-26E2D2D70D30}" destId="{2ABEE256-0718-4C71-A440-44D26F1CAEF7}" srcOrd="0" destOrd="0" presId="urn:microsoft.com/office/officeart/2005/8/layout/orgChart1"/>
    <dgm:cxn modelId="{13A94E6C-23AF-451B-AAAF-B60B5157E785}" type="presParOf" srcId="{2ABEE256-0718-4C71-A440-44D26F1CAEF7}" destId="{E6F1032C-6827-4ADE-A29E-460673995A4A}" srcOrd="0" destOrd="0" presId="urn:microsoft.com/office/officeart/2005/8/layout/orgChart1"/>
    <dgm:cxn modelId="{33C086DD-01B5-4B9C-8094-5AB099EF7C3C}" type="presParOf" srcId="{2ABEE256-0718-4C71-A440-44D26F1CAEF7}" destId="{9CFA8937-5D8C-4D4C-BBF7-6EC3BDEF7CDF}" srcOrd="1" destOrd="0" presId="urn:microsoft.com/office/officeart/2005/8/layout/orgChart1"/>
    <dgm:cxn modelId="{5A973C68-2FF8-4E40-BE99-9777A9053954}" type="presParOf" srcId="{231DFBBF-608D-4FED-8C29-26E2D2D70D30}" destId="{D1990BF2-3EB3-4C46-805A-920093D1BD4A}" srcOrd="1" destOrd="0" presId="urn:microsoft.com/office/officeart/2005/8/layout/orgChart1"/>
    <dgm:cxn modelId="{41693562-7674-42CB-9790-6D9847FFB097}" type="presParOf" srcId="{231DFBBF-608D-4FED-8C29-26E2D2D70D30}" destId="{FFCA2E0A-AB71-47FF-BBAF-4F959973C0D2}" srcOrd="2" destOrd="0" presId="urn:microsoft.com/office/officeart/2005/8/layout/orgChart1"/>
    <dgm:cxn modelId="{37B05042-4688-4584-A2F5-216720B536A6}" type="presParOf" srcId="{FFCA2E0A-AB71-47FF-BBAF-4F959973C0D2}" destId="{49015D2B-F4E2-4D75-8524-4A0CFE692F45}" srcOrd="0" destOrd="0" presId="urn:microsoft.com/office/officeart/2005/8/layout/orgChart1"/>
    <dgm:cxn modelId="{7EC56DAD-287B-44F1-B7B5-295EE9343ADC}" type="presParOf" srcId="{FFCA2E0A-AB71-47FF-BBAF-4F959973C0D2}" destId="{9C0F1811-7BCC-49EF-A4E4-A5A5B617D88C}" srcOrd="1" destOrd="0" presId="urn:microsoft.com/office/officeart/2005/8/layout/orgChart1"/>
    <dgm:cxn modelId="{519F5634-E79B-4A3F-BF6F-3E3BEFEB81A0}" type="presParOf" srcId="{9C0F1811-7BCC-49EF-A4E4-A5A5B617D88C}" destId="{C9A1D3F4-64CD-4F04-9064-9E334AAB2ECA}" srcOrd="0" destOrd="0" presId="urn:microsoft.com/office/officeart/2005/8/layout/orgChart1"/>
    <dgm:cxn modelId="{6C1EBD51-DFCC-4AAB-B2D4-6177D6E1E2DF}" type="presParOf" srcId="{C9A1D3F4-64CD-4F04-9064-9E334AAB2ECA}" destId="{3544F069-4266-42C7-A9E6-0869EF8DFDD5}" srcOrd="0" destOrd="0" presId="urn:microsoft.com/office/officeart/2005/8/layout/orgChart1"/>
    <dgm:cxn modelId="{7B6F0E04-827E-47CA-9124-EE1CFEB1BB60}" type="presParOf" srcId="{C9A1D3F4-64CD-4F04-9064-9E334AAB2ECA}" destId="{595F64A4-7AA6-4DE1-9083-3E299739E0D5}" srcOrd="1" destOrd="0" presId="urn:microsoft.com/office/officeart/2005/8/layout/orgChart1"/>
    <dgm:cxn modelId="{63CADC80-78F7-4F64-8EA3-7AAEF17A086D}" type="presParOf" srcId="{9C0F1811-7BCC-49EF-A4E4-A5A5B617D88C}" destId="{401CD03E-537E-4A5C-8A41-2C386D6E6266}" srcOrd="1" destOrd="0" presId="urn:microsoft.com/office/officeart/2005/8/layout/orgChart1"/>
    <dgm:cxn modelId="{139363DE-C437-4FA5-A69F-DC94C233CCEB}" type="presParOf" srcId="{9C0F1811-7BCC-49EF-A4E4-A5A5B617D88C}" destId="{78D3F821-13B3-4D7F-AF2F-E51B46E2428F}" srcOrd="2" destOrd="0" presId="urn:microsoft.com/office/officeart/2005/8/layout/orgChart1"/>
    <dgm:cxn modelId="{259C0890-C5B2-4D9D-91D0-57F93AA3C049}" type="presParOf" srcId="{F1F0393B-F6F8-4D5E-A78F-4F5E7D8112D3}" destId="{5B6093DA-0102-42D2-B448-E525DB21EDCD}" srcOrd="2" destOrd="0" presId="urn:microsoft.com/office/officeart/2005/8/layout/orgChart1"/>
    <dgm:cxn modelId="{A3EE8887-3848-4F9D-ACD0-16BA0E38CA0F}" type="presParOf" srcId="{5B6093DA-0102-42D2-B448-E525DB21EDCD}" destId="{DF22B4EC-5444-47E1-AB9C-6685C27A7B6B}" srcOrd="0" destOrd="0" presId="urn:microsoft.com/office/officeart/2005/8/layout/orgChart1"/>
    <dgm:cxn modelId="{29A4FD3B-95ED-4A8B-9CAD-C0363ED2E10E}" type="presParOf" srcId="{5B6093DA-0102-42D2-B448-E525DB21EDCD}" destId="{0D9A29EB-4940-4CF1-B4FF-06BB0A4B430D}" srcOrd="1" destOrd="0" presId="urn:microsoft.com/office/officeart/2005/8/layout/orgChart1"/>
    <dgm:cxn modelId="{C5EC0964-DA29-4A7A-B385-35F90FB75EC7}" type="presParOf" srcId="{0D9A29EB-4940-4CF1-B4FF-06BB0A4B430D}" destId="{908B7241-C5FC-49EF-9C3F-27C6C2A969B7}" srcOrd="0" destOrd="0" presId="urn:microsoft.com/office/officeart/2005/8/layout/orgChart1"/>
    <dgm:cxn modelId="{713CBC54-6FB4-496E-9D97-A89432234DF8}" type="presParOf" srcId="{908B7241-C5FC-49EF-9C3F-27C6C2A969B7}" destId="{0F121559-E82C-4E24-8790-666B6A41C713}" srcOrd="0" destOrd="0" presId="urn:microsoft.com/office/officeart/2005/8/layout/orgChart1"/>
    <dgm:cxn modelId="{E139D91E-2BE3-45CD-A69F-BAC60325A1F5}" type="presParOf" srcId="{908B7241-C5FC-49EF-9C3F-27C6C2A969B7}" destId="{3917440E-BF72-4F03-A41D-E71BCEE43649}" srcOrd="1" destOrd="0" presId="urn:microsoft.com/office/officeart/2005/8/layout/orgChart1"/>
    <dgm:cxn modelId="{B54C8779-9D49-48EA-8F27-02945D9C232A}" type="presParOf" srcId="{0D9A29EB-4940-4CF1-B4FF-06BB0A4B430D}" destId="{B207A6B5-C976-41F4-B75A-93553587D048}" srcOrd="1" destOrd="0" presId="urn:microsoft.com/office/officeart/2005/8/layout/orgChart1"/>
    <dgm:cxn modelId="{FF3238DA-5148-46F8-AE75-203D248A7C85}" type="presParOf" srcId="{0D9A29EB-4940-4CF1-B4FF-06BB0A4B430D}" destId="{C5A2AEDB-43DF-4173-BB37-ED3D5516B3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C663F6-9E14-49A0-AA86-953D87C0ED0F}">
      <dsp:nvSpPr>
        <dsp:cNvPr id="0" name=""/>
        <dsp:cNvSpPr/>
      </dsp:nvSpPr>
      <dsp:spPr>
        <a:xfrm>
          <a:off x="1028700" y="1142999"/>
          <a:ext cx="3429000" cy="3429000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660070"/>
                <a:satOff val="-8631"/>
                <a:lumOff val="31518"/>
                <a:alphaOff val="0"/>
                <a:tint val="48000"/>
                <a:satMod val="138000"/>
              </a:schemeClr>
            </a:gs>
            <a:gs pos="25000">
              <a:schemeClr val="accent2">
                <a:shade val="80000"/>
                <a:hueOff val="660070"/>
                <a:satOff val="-8631"/>
                <a:lumOff val="31518"/>
                <a:alphaOff val="0"/>
                <a:tint val="85000"/>
              </a:schemeClr>
            </a:gs>
            <a:gs pos="40000">
              <a:schemeClr val="accent2">
                <a:shade val="80000"/>
                <a:hueOff val="660070"/>
                <a:satOff val="-8631"/>
                <a:lumOff val="31518"/>
                <a:alphaOff val="0"/>
                <a:tint val="92000"/>
              </a:schemeClr>
            </a:gs>
            <a:gs pos="50000">
              <a:schemeClr val="accent2">
                <a:shade val="80000"/>
                <a:hueOff val="660070"/>
                <a:satOff val="-8631"/>
                <a:lumOff val="31518"/>
                <a:alphaOff val="0"/>
                <a:tint val="93000"/>
              </a:schemeClr>
            </a:gs>
            <a:gs pos="60000">
              <a:schemeClr val="accent2">
                <a:shade val="80000"/>
                <a:hueOff val="660070"/>
                <a:satOff val="-8631"/>
                <a:lumOff val="31518"/>
                <a:alphaOff val="0"/>
                <a:tint val="92000"/>
              </a:schemeClr>
            </a:gs>
            <a:gs pos="75000">
              <a:schemeClr val="accent2">
                <a:shade val="80000"/>
                <a:hueOff val="660070"/>
                <a:satOff val="-8631"/>
                <a:lumOff val="31518"/>
                <a:alphaOff val="0"/>
                <a:tint val="83000"/>
                <a:satMod val="108000"/>
              </a:schemeClr>
            </a:gs>
            <a:gs pos="100000">
              <a:schemeClr val="accent2">
                <a:shade val="80000"/>
                <a:hueOff val="660070"/>
                <a:satOff val="-8631"/>
                <a:lumOff val="31518"/>
                <a:alphaOff val="0"/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660070"/>
              <a:satOff val="-8631"/>
              <a:lumOff val="3151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ADC615-E301-4BD4-8EB0-1C62ECAE1AEF}">
      <dsp:nvSpPr>
        <dsp:cNvPr id="0" name=""/>
        <dsp:cNvSpPr/>
      </dsp:nvSpPr>
      <dsp:spPr>
        <a:xfrm>
          <a:off x="1714500" y="1828800"/>
          <a:ext cx="2057400" cy="2057400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330035"/>
                <a:satOff val="-4316"/>
                <a:lumOff val="15759"/>
                <a:alphaOff val="0"/>
                <a:tint val="48000"/>
                <a:satMod val="138000"/>
              </a:schemeClr>
            </a:gs>
            <a:gs pos="25000">
              <a:schemeClr val="accent2">
                <a:shade val="80000"/>
                <a:hueOff val="330035"/>
                <a:satOff val="-4316"/>
                <a:lumOff val="15759"/>
                <a:alphaOff val="0"/>
                <a:tint val="85000"/>
              </a:schemeClr>
            </a:gs>
            <a:gs pos="40000">
              <a:schemeClr val="accent2">
                <a:shade val="80000"/>
                <a:hueOff val="330035"/>
                <a:satOff val="-4316"/>
                <a:lumOff val="15759"/>
                <a:alphaOff val="0"/>
                <a:tint val="92000"/>
              </a:schemeClr>
            </a:gs>
            <a:gs pos="50000">
              <a:schemeClr val="accent2">
                <a:shade val="80000"/>
                <a:hueOff val="330035"/>
                <a:satOff val="-4316"/>
                <a:lumOff val="15759"/>
                <a:alphaOff val="0"/>
                <a:tint val="93000"/>
              </a:schemeClr>
            </a:gs>
            <a:gs pos="60000">
              <a:schemeClr val="accent2">
                <a:shade val="80000"/>
                <a:hueOff val="330035"/>
                <a:satOff val="-4316"/>
                <a:lumOff val="15759"/>
                <a:alphaOff val="0"/>
                <a:tint val="92000"/>
              </a:schemeClr>
            </a:gs>
            <a:gs pos="75000">
              <a:schemeClr val="accent2">
                <a:shade val="80000"/>
                <a:hueOff val="330035"/>
                <a:satOff val="-4316"/>
                <a:lumOff val="15759"/>
                <a:alphaOff val="0"/>
                <a:tint val="83000"/>
                <a:satMod val="108000"/>
              </a:schemeClr>
            </a:gs>
            <a:gs pos="100000">
              <a:schemeClr val="accent2">
                <a:shade val="80000"/>
                <a:hueOff val="330035"/>
                <a:satOff val="-4316"/>
                <a:lumOff val="15759"/>
                <a:alphaOff val="0"/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330035"/>
              <a:satOff val="-4316"/>
              <a:lumOff val="15759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788F8D-CC89-472D-86B4-70383BAC4FC2}">
      <dsp:nvSpPr>
        <dsp:cNvPr id="0" name=""/>
        <dsp:cNvSpPr/>
      </dsp:nvSpPr>
      <dsp:spPr>
        <a:xfrm>
          <a:off x="2400300" y="2514599"/>
          <a:ext cx="685800" cy="685800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2">
                <a:shade val="8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2">
                <a:shade val="8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2">
                <a:shade val="8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2">
                <a:shade val="8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9F5DF-4B50-4722-B718-C093673E09BF}">
      <dsp:nvSpPr>
        <dsp:cNvPr id="0" name=""/>
        <dsp:cNvSpPr/>
      </dsp:nvSpPr>
      <dsp:spPr>
        <a:xfrm>
          <a:off x="5029199" y="0"/>
          <a:ext cx="1714500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Municipal</a:t>
          </a:r>
          <a:endParaRPr lang="pt-BR" sz="2800" kern="1200" dirty="0"/>
        </a:p>
      </dsp:txBody>
      <dsp:txXfrm>
        <a:off x="5029199" y="0"/>
        <a:ext cx="1714500" cy="1000125"/>
      </dsp:txXfrm>
    </dsp:sp>
    <dsp:sp modelId="{7D5D358D-C8D8-4B89-962D-F7FDC607550A}">
      <dsp:nvSpPr>
        <dsp:cNvPr id="0" name=""/>
        <dsp:cNvSpPr/>
      </dsp:nvSpPr>
      <dsp:spPr>
        <a:xfrm>
          <a:off x="4600575" y="500062"/>
          <a:ext cx="4286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3DBF5-18A5-41B0-953E-6CC9262D95E6}">
      <dsp:nvSpPr>
        <dsp:cNvPr id="0" name=""/>
        <dsp:cNvSpPr/>
      </dsp:nvSpPr>
      <dsp:spPr>
        <a:xfrm rot="5400000">
          <a:off x="2492597" y="751236"/>
          <a:ext cx="2356865" cy="185566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B6347-F8B4-4B1C-8FB0-EF4E5832664E}">
      <dsp:nvSpPr>
        <dsp:cNvPr id="0" name=""/>
        <dsp:cNvSpPr/>
      </dsp:nvSpPr>
      <dsp:spPr>
        <a:xfrm>
          <a:off x="5029199" y="1000124"/>
          <a:ext cx="1714500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Estadual</a:t>
          </a:r>
          <a:endParaRPr lang="pt-BR" sz="2800" kern="1200" dirty="0"/>
        </a:p>
      </dsp:txBody>
      <dsp:txXfrm>
        <a:off x="5029199" y="1000124"/>
        <a:ext cx="1714500" cy="1000125"/>
      </dsp:txXfrm>
    </dsp:sp>
    <dsp:sp modelId="{43DA5E50-A092-4912-8C61-7729DE99163C}">
      <dsp:nvSpPr>
        <dsp:cNvPr id="0" name=""/>
        <dsp:cNvSpPr/>
      </dsp:nvSpPr>
      <dsp:spPr>
        <a:xfrm>
          <a:off x="4600575" y="1500187"/>
          <a:ext cx="4286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A3A5A-57C6-4C37-8530-079E723F7C0C}">
      <dsp:nvSpPr>
        <dsp:cNvPr id="0" name=""/>
        <dsp:cNvSpPr/>
      </dsp:nvSpPr>
      <dsp:spPr>
        <a:xfrm rot="5400000">
          <a:off x="2998489" y="1735759"/>
          <a:ext cx="1836572" cy="136417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28502C-FD47-4AC6-9370-004BE7FC3102}">
      <dsp:nvSpPr>
        <dsp:cNvPr id="0" name=""/>
        <dsp:cNvSpPr/>
      </dsp:nvSpPr>
      <dsp:spPr>
        <a:xfrm>
          <a:off x="5029199" y="2000249"/>
          <a:ext cx="1714500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Federal</a:t>
          </a:r>
          <a:endParaRPr lang="pt-BR" sz="2800" kern="1200" dirty="0"/>
        </a:p>
      </dsp:txBody>
      <dsp:txXfrm>
        <a:off x="5029199" y="2000249"/>
        <a:ext cx="1714500" cy="1000125"/>
      </dsp:txXfrm>
    </dsp:sp>
    <dsp:sp modelId="{CB3A9F00-812A-40F7-9EA0-F0FBE75D2EB8}">
      <dsp:nvSpPr>
        <dsp:cNvPr id="0" name=""/>
        <dsp:cNvSpPr/>
      </dsp:nvSpPr>
      <dsp:spPr>
        <a:xfrm>
          <a:off x="4600575" y="2500312"/>
          <a:ext cx="4286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A40E2F-5985-4B8B-845A-10810F80BC63}">
      <dsp:nvSpPr>
        <dsp:cNvPr id="0" name=""/>
        <dsp:cNvSpPr/>
      </dsp:nvSpPr>
      <dsp:spPr>
        <a:xfrm rot="5400000">
          <a:off x="3505009" y="2719482"/>
          <a:ext cx="1312164" cy="87268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80170-6354-4F81-A0B7-7D3E239F99D9}">
      <dsp:nvSpPr>
        <dsp:cNvPr id="0" name=""/>
        <dsp:cNvSpPr/>
      </dsp:nvSpPr>
      <dsp:spPr>
        <a:xfrm>
          <a:off x="4090649" y="2753198"/>
          <a:ext cx="3383551" cy="1386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178"/>
              </a:lnTo>
              <a:lnTo>
                <a:pt x="3383551" y="1220178"/>
              </a:lnTo>
              <a:lnTo>
                <a:pt x="3383551" y="1386298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72C67-37AE-4AB0-A5D4-C08F04273690}">
      <dsp:nvSpPr>
        <dsp:cNvPr id="0" name=""/>
        <dsp:cNvSpPr/>
      </dsp:nvSpPr>
      <dsp:spPr>
        <a:xfrm>
          <a:off x="4090649" y="2753198"/>
          <a:ext cx="1191855" cy="1386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178"/>
              </a:lnTo>
              <a:lnTo>
                <a:pt x="1191855" y="1220178"/>
              </a:lnTo>
              <a:lnTo>
                <a:pt x="1191855" y="1386298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139000-B338-4451-9954-F4045FD32062}">
      <dsp:nvSpPr>
        <dsp:cNvPr id="0" name=""/>
        <dsp:cNvSpPr/>
      </dsp:nvSpPr>
      <dsp:spPr>
        <a:xfrm>
          <a:off x="3090809" y="2753198"/>
          <a:ext cx="999839" cy="1386298"/>
        </a:xfrm>
        <a:custGeom>
          <a:avLst/>
          <a:gdLst/>
          <a:ahLst/>
          <a:cxnLst/>
          <a:rect l="0" t="0" r="0" b="0"/>
          <a:pathLst>
            <a:path>
              <a:moveTo>
                <a:pt x="999839" y="0"/>
              </a:moveTo>
              <a:lnTo>
                <a:pt x="999839" y="1220178"/>
              </a:lnTo>
              <a:lnTo>
                <a:pt x="0" y="1220178"/>
              </a:lnTo>
              <a:lnTo>
                <a:pt x="0" y="1386298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AE90B3-0A88-40F9-B134-A9F3681AFB76}">
      <dsp:nvSpPr>
        <dsp:cNvPr id="0" name=""/>
        <dsp:cNvSpPr/>
      </dsp:nvSpPr>
      <dsp:spPr>
        <a:xfrm>
          <a:off x="899114" y="2753198"/>
          <a:ext cx="3191535" cy="1386298"/>
        </a:xfrm>
        <a:custGeom>
          <a:avLst/>
          <a:gdLst/>
          <a:ahLst/>
          <a:cxnLst/>
          <a:rect l="0" t="0" r="0" b="0"/>
          <a:pathLst>
            <a:path>
              <a:moveTo>
                <a:pt x="3191535" y="0"/>
              </a:moveTo>
              <a:lnTo>
                <a:pt x="3191535" y="1220178"/>
              </a:lnTo>
              <a:lnTo>
                <a:pt x="0" y="1220178"/>
              </a:lnTo>
              <a:lnTo>
                <a:pt x="0" y="1386298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AD0F80-79FB-4E03-9E7D-B1F97C947DCC}">
      <dsp:nvSpPr>
        <dsp:cNvPr id="0" name=""/>
        <dsp:cNvSpPr/>
      </dsp:nvSpPr>
      <dsp:spPr>
        <a:xfrm>
          <a:off x="4044929" y="1041657"/>
          <a:ext cx="91440" cy="57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2855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3513E-9E19-4205-AB05-7607BBD03A98}">
      <dsp:nvSpPr>
        <dsp:cNvPr id="0" name=""/>
        <dsp:cNvSpPr/>
      </dsp:nvSpPr>
      <dsp:spPr>
        <a:xfrm>
          <a:off x="3194046" y="-97028"/>
          <a:ext cx="1793205" cy="1138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CE8DA4-7455-453D-9654-D7875FDA31BF}">
      <dsp:nvSpPr>
        <dsp:cNvPr id="0" name=""/>
        <dsp:cNvSpPr/>
      </dsp:nvSpPr>
      <dsp:spPr>
        <a:xfrm>
          <a:off x="3393291" y="92254"/>
          <a:ext cx="1793205" cy="1138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Aspectos dinâmicos </a:t>
          </a:r>
          <a:endParaRPr lang="pt-BR" sz="1600" b="1" kern="1200" dirty="0"/>
        </a:p>
      </dsp:txBody>
      <dsp:txXfrm>
        <a:off x="3426642" y="125605"/>
        <a:ext cx="1726503" cy="1071983"/>
      </dsp:txXfrm>
    </dsp:sp>
    <dsp:sp modelId="{2482AC95-8CF9-404A-9F03-C3568BFA55ED}">
      <dsp:nvSpPr>
        <dsp:cNvPr id="0" name=""/>
        <dsp:cNvSpPr/>
      </dsp:nvSpPr>
      <dsp:spPr>
        <a:xfrm>
          <a:off x="3194046" y="1614513"/>
          <a:ext cx="1793205" cy="1138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3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077E2D3-9E3F-456F-A235-6C7AD851FFC2}">
      <dsp:nvSpPr>
        <dsp:cNvPr id="0" name=""/>
        <dsp:cNvSpPr/>
      </dsp:nvSpPr>
      <dsp:spPr>
        <a:xfrm>
          <a:off x="3393291" y="1803796"/>
          <a:ext cx="1793205" cy="1138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Teoria dialética</a:t>
          </a:r>
          <a:endParaRPr lang="pt-BR" sz="1600" b="1" kern="1200" dirty="0"/>
        </a:p>
      </dsp:txBody>
      <dsp:txXfrm>
        <a:off x="3426642" y="1837147"/>
        <a:ext cx="1726503" cy="1071983"/>
      </dsp:txXfrm>
    </dsp:sp>
    <dsp:sp modelId="{83DA89E5-9FBB-48C5-93EA-6AEC46E5523F}">
      <dsp:nvSpPr>
        <dsp:cNvPr id="0" name=""/>
        <dsp:cNvSpPr/>
      </dsp:nvSpPr>
      <dsp:spPr>
        <a:xfrm>
          <a:off x="2511" y="4139497"/>
          <a:ext cx="1793205" cy="1138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65BA354-7BBF-4CD7-884A-525556C5992D}">
      <dsp:nvSpPr>
        <dsp:cNvPr id="0" name=""/>
        <dsp:cNvSpPr/>
      </dsp:nvSpPr>
      <dsp:spPr>
        <a:xfrm>
          <a:off x="201756" y="4328780"/>
          <a:ext cx="1793205" cy="1138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Aceita o conflito</a:t>
          </a:r>
          <a:r>
            <a:rPr lang="pt-BR" sz="1600" kern="1200" dirty="0" smtClean="0"/>
            <a:t>,</a:t>
          </a:r>
          <a:endParaRPr lang="pt-BR" sz="1600" kern="1200" dirty="0"/>
        </a:p>
      </dsp:txBody>
      <dsp:txXfrm>
        <a:off x="235107" y="4362131"/>
        <a:ext cx="1726503" cy="1071983"/>
      </dsp:txXfrm>
    </dsp:sp>
    <dsp:sp modelId="{25D3B477-20D2-4730-BEF3-12A065E9F2CA}">
      <dsp:nvSpPr>
        <dsp:cNvPr id="0" name=""/>
        <dsp:cNvSpPr/>
      </dsp:nvSpPr>
      <dsp:spPr>
        <a:xfrm>
          <a:off x="2194207" y="4139497"/>
          <a:ext cx="1793205" cy="1138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23F7BDC-10B5-4AE1-83AA-9AB6157A0850}">
      <dsp:nvSpPr>
        <dsp:cNvPr id="0" name=""/>
        <dsp:cNvSpPr/>
      </dsp:nvSpPr>
      <dsp:spPr>
        <a:xfrm>
          <a:off x="2393452" y="4328780"/>
          <a:ext cx="1793205" cy="1138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As contradições,</a:t>
          </a:r>
          <a:endParaRPr lang="pt-BR" sz="1600" b="1" kern="1200" dirty="0"/>
        </a:p>
      </dsp:txBody>
      <dsp:txXfrm>
        <a:off x="2426803" y="4362131"/>
        <a:ext cx="1726503" cy="1071983"/>
      </dsp:txXfrm>
    </dsp:sp>
    <dsp:sp modelId="{28B44AFF-2111-4C8E-9C97-98E522FCF2B5}">
      <dsp:nvSpPr>
        <dsp:cNvPr id="0" name=""/>
        <dsp:cNvSpPr/>
      </dsp:nvSpPr>
      <dsp:spPr>
        <a:xfrm>
          <a:off x="4385902" y="4139497"/>
          <a:ext cx="1793205" cy="1138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6D5FD33-BB00-4F6B-AA61-E0C9527E2300}">
      <dsp:nvSpPr>
        <dsp:cNvPr id="0" name=""/>
        <dsp:cNvSpPr/>
      </dsp:nvSpPr>
      <dsp:spPr>
        <a:xfrm>
          <a:off x="4585147" y="4328780"/>
          <a:ext cx="1793205" cy="1138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bg1"/>
              </a:solidFill>
            </a:rPr>
            <a:t>Não as nega.</a:t>
          </a:r>
          <a:endParaRPr lang="pt-BR" sz="1600" b="1" kern="1200" dirty="0">
            <a:solidFill>
              <a:schemeClr val="bg1"/>
            </a:solidFill>
          </a:endParaRPr>
        </a:p>
      </dsp:txBody>
      <dsp:txXfrm>
        <a:off x="4618498" y="4362131"/>
        <a:ext cx="1726503" cy="1071983"/>
      </dsp:txXfrm>
    </dsp:sp>
    <dsp:sp modelId="{2EA3C29A-F464-4709-A196-82EACF4D51DE}">
      <dsp:nvSpPr>
        <dsp:cNvPr id="0" name=""/>
        <dsp:cNvSpPr/>
      </dsp:nvSpPr>
      <dsp:spPr>
        <a:xfrm>
          <a:off x="6577598" y="4139497"/>
          <a:ext cx="1793205" cy="1138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6AA02B-CDB3-47D0-9B08-BF504E3570F8}">
      <dsp:nvSpPr>
        <dsp:cNvPr id="0" name=""/>
        <dsp:cNvSpPr/>
      </dsp:nvSpPr>
      <dsp:spPr>
        <a:xfrm>
          <a:off x="6776843" y="4328780"/>
          <a:ext cx="1793205" cy="1138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Trabalha mediante a participação coletiva.</a:t>
          </a:r>
          <a:endParaRPr lang="pt-BR" sz="1600" b="1" kern="1200" dirty="0"/>
        </a:p>
      </dsp:txBody>
      <dsp:txXfrm>
        <a:off x="6810194" y="4362131"/>
        <a:ext cx="1726503" cy="10719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F2B8CE-F967-4893-B7FE-CA4B44870F89}">
      <dsp:nvSpPr>
        <dsp:cNvPr id="0" name=""/>
        <dsp:cNvSpPr/>
      </dsp:nvSpPr>
      <dsp:spPr>
        <a:xfrm>
          <a:off x="313" y="969"/>
          <a:ext cx="8228972" cy="2021018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0"/>
        </a:effectLst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6500" kern="1200" dirty="0" smtClean="0"/>
            <a:t>Relações sistêmicas</a:t>
          </a:r>
          <a:endParaRPr lang="pt-BR" sz="6500" kern="1200" dirty="0"/>
        </a:p>
      </dsp:txBody>
      <dsp:txXfrm>
        <a:off x="59507" y="60163"/>
        <a:ext cx="8110584" cy="1902630"/>
      </dsp:txXfrm>
    </dsp:sp>
    <dsp:sp modelId="{D2914004-4DD0-4E44-A4EE-FF2AFFB696C1}">
      <dsp:nvSpPr>
        <dsp:cNvPr id="0" name=""/>
        <dsp:cNvSpPr/>
      </dsp:nvSpPr>
      <dsp:spPr>
        <a:xfrm>
          <a:off x="8345" y="2168481"/>
          <a:ext cx="3507176" cy="2021018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dirty="0" smtClean="0"/>
            <a:t>dinâmicas</a:t>
          </a:r>
          <a:endParaRPr lang="pt-BR" sz="3600" kern="1200" dirty="0"/>
        </a:p>
      </dsp:txBody>
      <dsp:txXfrm>
        <a:off x="67539" y="2227675"/>
        <a:ext cx="3388788" cy="1902630"/>
      </dsp:txXfrm>
    </dsp:sp>
    <dsp:sp modelId="{DAB4A355-C12E-412C-A8DD-28A0727E8CE0}">
      <dsp:nvSpPr>
        <dsp:cNvPr id="0" name=""/>
        <dsp:cNvSpPr/>
      </dsp:nvSpPr>
      <dsp:spPr>
        <a:xfrm>
          <a:off x="8345" y="4335993"/>
          <a:ext cx="1776087" cy="2021018"/>
        </a:xfrm>
        <a:prstGeom prst="roundRect">
          <a:avLst>
            <a:gd name="adj" fmla="val 10000"/>
          </a:avLst>
        </a:prstGeom>
        <a:solidFill>
          <a:schemeClr val="tx2">
            <a:lumMod val="1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abertas</a:t>
          </a:r>
          <a:endParaRPr lang="pt-BR" sz="2400" kern="1200" dirty="0"/>
        </a:p>
      </dsp:txBody>
      <dsp:txXfrm>
        <a:off x="60365" y="4388013"/>
        <a:ext cx="1672047" cy="1916978"/>
      </dsp:txXfrm>
    </dsp:sp>
    <dsp:sp modelId="{A7EC80B2-EEBE-4887-9E74-61ED7CABE329}">
      <dsp:nvSpPr>
        <dsp:cNvPr id="0" name=""/>
        <dsp:cNvSpPr/>
      </dsp:nvSpPr>
      <dsp:spPr>
        <a:xfrm>
          <a:off x="2176813" y="4321523"/>
          <a:ext cx="1688263" cy="2021018"/>
        </a:xfrm>
        <a:prstGeom prst="roundRect">
          <a:avLst>
            <a:gd name="adj" fmla="val 10000"/>
          </a:avLst>
        </a:prstGeom>
        <a:solidFill>
          <a:schemeClr val="tx2">
            <a:lumMod val="1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fechadas</a:t>
          </a:r>
          <a:endParaRPr lang="pt-BR" sz="2400" kern="1200" dirty="0"/>
        </a:p>
      </dsp:txBody>
      <dsp:txXfrm>
        <a:off x="2226261" y="4370971"/>
        <a:ext cx="1589367" cy="1922122"/>
      </dsp:txXfrm>
    </dsp:sp>
    <dsp:sp modelId="{60D05391-6012-4995-AADB-A59936279A64}">
      <dsp:nvSpPr>
        <dsp:cNvPr id="0" name=""/>
        <dsp:cNvSpPr/>
      </dsp:nvSpPr>
      <dsp:spPr>
        <a:xfrm>
          <a:off x="3601175" y="2168481"/>
          <a:ext cx="3514753" cy="2021018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dirty="0" smtClean="0"/>
            <a:t>adaptativas</a:t>
          </a:r>
          <a:endParaRPr lang="pt-BR" sz="3600" kern="1200" dirty="0"/>
        </a:p>
      </dsp:txBody>
      <dsp:txXfrm>
        <a:off x="3660369" y="2227675"/>
        <a:ext cx="3396365" cy="1902630"/>
      </dsp:txXfrm>
    </dsp:sp>
    <dsp:sp modelId="{DCC2CACC-9B63-4D03-8082-146036D39098}">
      <dsp:nvSpPr>
        <dsp:cNvPr id="0" name=""/>
        <dsp:cNvSpPr/>
      </dsp:nvSpPr>
      <dsp:spPr>
        <a:xfrm>
          <a:off x="4313651" y="4336963"/>
          <a:ext cx="1561538" cy="2021018"/>
        </a:xfrm>
        <a:prstGeom prst="roundRect">
          <a:avLst>
            <a:gd name="adj" fmla="val 10000"/>
          </a:avLst>
        </a:prstGeom>
        <a:solidFill>
          <a:schemeClr val="tx2">
            <a:lumMod val="1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Interna</a:t>
          </a:r>
          <a:endParaRPr lang="pt-BR" sz="2400" kern="1200" dirty="0"/>
        </a:p>
      </dsp:txBody>
      <dsp:txXfrm>
        <a:off x="4359387" y="4382699"/>
        <a:ext cx="1470066" cy="1929546"/>
      </dsp:txXfrm>
    </dsp:sp>
    <dsp:sp modelId="{278C1C35-9415-49A5-9F14-048392ED4949}">
      <dsp:nvSpPr>
        <dsp:cNvPr id="0" name=""/>
        <dsp:cNvSpPr/>
      </dsp:nvSpPr>
      <dsp:spPr>
        <a:xfrm>
          <a:off x="6319211" y="4336963"/>
          <a:ext cx="1910388" cy="2021018"/>
        </a:xfrm>
        <a:prstGeom prst="roundRect">
          <a:avLst>
            <a:gd name="adj" fmla="val 10000"/>
          </a:avLst>
        </a:prstGeom>
        <a:solidFill>
          <a:schemeClr val="tx2">
            <a:lumMod val="1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ou externamente</a:t>
          </a:r>
          <a:endParaRPr lang="pt-BR" sz="2000" kern="1200" dirty="0"/>
        </a:p>
      </dsp:txBody>
      <dsp:txXfrm>
        <a:off x="6375164" y="4392916"/>
        <a:ext cx="1798482" cy="1909112"/>
      </dsp:txXfrm>
    </dsp:sp>
    <dsp:sp modelId="{E40AC2ED-C95F-44B0-8ADC-61565C755B0A}">
      <dsp:nvSpPr>
        <dsp:cNvPr id="0" name=""/>
        <dsp:cNvSpPr/>
      </dsp:nvSpPr>
      <dsp:spPr>
        <a:xfrm>
          <a:off x="7201580" y="2168481"/>
          <a:ext cx="1019673" cy="2021018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Ocorrem </a:t>
          </a:r>
          <a:endParaRPr lang="pt-BR" sz="1700" kern="1200" dirty="0"/>
        </a:p>
      </dsp:txBody>
      <dsp:txXfrm>
        <a:off x="7231445" y="2198346"/>
        <a:ext cx="959943" cy="196128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94017-A406-4652-983B-45678E657C57}">
      <dsp:nvSpPr>
        <dsp:cNvPr id="0" name=""/>
        <dsp:cNvSpPr/>
      </dsp:nvSpPr>
      <dsp:spPr>
        <a:xfrm>
          <a:off x="0" y="4235079"/>
          <a:ext cx="8229600" cy="1390047"/>
        </a:xfrm>
        <a:prstGeom prst="rect">
          <a:avLst/>
        </a:prstGeom>
        <a:solidFill>
          <a:schemeClr val="bg1">
            <a:lumMod val="95000"/>
            <a:lumOff val="5000"/>
          </a:schemeClr>
        </a:solidFill>
        <a:ln>
          <a:noFill/>
        </a:ln>
        <a:effectLst>
          <a:glow rad="63500">
            <a:schemeClr val="accent3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Caracterizando as relações entre o sistema político e o sistema educacional.</a:t>
          </a:r>
          <a:endParaRPr lang="pt-BR" sz="3200" kern="1200" dirty="0"/>
        </a:p>
      </dsp:txBody>
      <dsp:txXfrm>
        <a:off x="0" y="4235079"/>
        <a:ext cx="8229600" cy="1390047"/>
      </dsp:txXfrm>
    </dsp:sp>
    <dsp:sp modelId="{CFA8B089-1C75-4CD7-AA9A-412793A003E1}">
      <dsp:nvSpPr>
        <dsp:cNvPr id="0" name=""/>
        <dsp:cNvSpPr/>
      </dsp:nvSpPr>
      <dsp:spPr>
        <a:xfrm rot="10800000">
          <a:off x="0" y="2118036"/>
          <a:ext cx="8229600" cy="2137893"/>
        </a:xfrm>
        <a:prstGeom prst="upArrowCallout">
          <a:avLst/>
        </a:prstGeom>
        <a:solidFill>
          <a:schemeClr val="accent2">
            <a:lumMod val="50000"/>
          </a:schemeClr>
        </a:solidFill>
        <a:ln>
          <a:noFill/>
        </a:ln>
        <a:effectLst>
          <a:glow rad="63500">
            <a:schemeClr val="accent3">
              <a:hueOff val="4500961"/>
              <a:satOff val="407"/>
              <a:lumOff val="-4315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Por meio da articulação dos sistemas serão alcançados os fins almejados;</a:t>
          </a:r>
          <a:endParaRPr lang="pt-BR" sz="3200" kern="1200" dirty="0"/>
        </a:p>
      </dsp:txBody>
      <dsp:txXfrm rot="10800000">
        <a:off x="0" y="2118036"/>
        <a:ext cx="8229600" cy="1389139"/>
      </dsp:txXfrm>
    </dsp:sp>
    <dsp:sp modelId="{6FB5D937-AD09-45A8-8656-F444C5BC145F}">
      <dsp:nvSpPr>
        <dsp:cNvPr id="0" name=""/>
        <dsp:cNvSpPr/>
      </dsp:nvSpPr>
      <dsp:spPr>
        <a:xfrm rot="10800000">
          <a:off x="0" y="994"/>
          <a:ext cx="8229600" cy="2137893"/>
        </a:xfrm>
        <a:prstGeom prst="upArrowCallou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3">
              <a:hueOff val="9001922"/>
              <a:satOff val="813"/>
              <a:lumOff val="-8631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As formas de relacionamento interno e externo indicam a forma de governar;</a:t>
          </a:r>
          <a:endParaRPr lang="pt-BR" sz="3200" kern="1200" dirty="0"/>
        </a:p>
      </dsp:txBody>
      <dsp:txXfrm rot="10800000">
        <a:off x="0" y="994"/>
        <a:ext cx="8229600" cy="138913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994AC-E106-4DBD-B87C-EA8C538BE885}">
      <dsp:nvSpPr>
        <dsp:cNvPr id="0" name=""/>
        <dsp:cNvSpPr/>
      </dsp:nvSpPr>
      <dsp:spPr>
        <a:xfrm>
          <a:off x="0" y="24201"/>
          <a:ext cx="7772400" cy="1072579"/>
        </a:xfrm>
        <a:prstGeom prst="round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glow rad="63500">
            <a:schemeClr val="accent2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Condições básicas:</a:t>
          </a:r>
          <a:endParaRPr lang="pt-B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359" y="76560"/>
        <a:ext cx="7667682" cy="967861"/>
      </dsp:txXfrm>
    </dsp:sp>
    <dsp:sp modelId="{AE1A7B35-C834-4992-A84D-A43BD3E8C876}">
      <dsp:nvSpPr>
        <dsp:cNvPr id="0" name=""/>
        <dsp:cNvSpPr/>
      </dsp:nvSpPr>
      <dsp:spPr>
        <a:xfrm>
          <a:off x="0" y="1174540"/>
          <a:ext cx="7772400" cy="1072579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2">
              <a:alpha val="90000"/>
              <a:hueOff val="0"/>
              <a:satOff val="0"/>
              <a:lumOff val="0"/>
              <a:alphaOff val="-13333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1) O conhecimento dos problemas educacionais de determinada situação histórico-geográfica;</a:t>
          </a:r>
          <a:endParaRPr lang="pt-BR" sz="2700" kern="1200" dirty="0"/>
        </a:p>
      </dsp:txBody>
      <dsp:txXfrm>
        <a:off x="52359" y="1226899"/>
        <a:ext cx="7667682" cy="967861"/>
      </dsp:txXfrm>
    </dsp:sp>
    <dsp:sp modelId="{38151B4C-05BB-463F-81A9-A982B90D05D5}">
      <dsp:nvSpPr>
        <dsp:cNvPr id="0" name=""/>
        <dsp:cNvSpPr/>
      </dsp:nvSpPr>
      <dsp:spPr>
        <a:xfrm>
          <a:off x="0" y="2324880"/>
          <a:ext cx="7772400" cy="1072579"/>
        </a:xfrm>
        <a:prstGeom prst="round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glow rad="63500">
            <a:schemeClr val="accent2">
              <a:alpha val="90000"/>
              <a:hueOff val="0"/>
              <a:satOff val="0"/>
              <a:lumOff val="0"/>
              <a:alphaOff val="-26667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2) O conhecimento das estruturas da realidade; e,</a:t>
          </a:r>
          <a:endParaRPr lang="pt-BR" sz="2700" kern="1200" dirty="0"/>
        </a:p>
      </dsp:txBody>
      <dsp:txXfrm>
        <a:off x="52359" y="2377239"/>
        <a:ext cx="7667682" cy="967861"/>
      </dsp:txXfrm>
    </dsp:sp>
    <dsp:sp modelId="{A94DF29F-D0B3-4D54-B7F5-D696038E36EE}">
      <dsp:nvSpPr>
        <dsp:cNvPr id="0" name=""/>
        <dsp:cNvSpPr/>
      </dsp:nvSpPr>
      <dsp:spPr>
        <a:xfrm>
          <a:off x="0" y="3475219"/>
          <a:ext cx="7772400" cy="1072579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2">
              <a:alpha val="90000"/>
              <a:hueOff val="0"/>
              <a:satOff val="0"/>
              <a:lumOff val="0"/>
              <a:alphaOff val="-4000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3) Uma teoria da educação</a:t>
          </a:r>
          <a:endParaRPr lang="pt-BR" sz="2700" kern="1200" dirty="0"/>
        </a:p>
      </dsp:txBody>
      <dsp:txXfrm>
        <a:off x="52359" y="3527578"/>
        <a:ext cx="7667682" cy="96786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82A061-DF92-409E-9706-201F02D0C2DA}">
      <dsp:nvSpPr>
        <dsp:cNvPr id="0" name=""/>
        <dsp:cNvSpPr/>
      </dsp:nvSpPr>
      <dsp:spPr>
        <a:xfrm>
          <a:off x="0" y="4235079"/>
          <a:ext cx="8229600" cy="13900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Em função de uma prática </a:t>
          </a:r>
          <a:r>
            <a:rPr lang="pt-BR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política</a:t>
          </a:r>
          <a:r>
            <a:rPr lang="pt-BR" sz="2800" kern="1200" dirty="0" smtClean="0"/>
            <a:t> histórica de </a:t>
          </a:r>
          <a:r>
            <a:rPr lang="pt-BR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competição</a:t>
          </a:r>
          <a:r>
            <a:rPr lang="pt-BR" sz="2800" kern="1200" dirty="0" smtClean="0"/>
            <a:t> e não de colaboração.</a:t>
          </a:r>
          <a:endParaRPr lang="pt-BR" sz="2800" kern="1200" dirty="0"/>
        </a:p>
      </dsp:txBody>
      <dsp:txXfrm>
        <a:off x="0" y="4235079"/>
        <a:ext cx="8229600" cy="1390047"/>
      </dsp:txXfrm>
    </dsp:sp>
    <dsp:sp modelId="{647D0DE7-690F-4BFA-B6BC-023BB082DE56}">
      <dsp:nvSpPr>
        <dsp:cNvPr id="0" name=""/>
        <dsp:cNvSpPr/>
      </dsp:nvSpPr>
      <dsp:spPr>
        <a:xfrm rot="10800000">
          <a:off x="0" y="2118036"/>
          <a:ext cx="8229600" cy="2137893"/>
        </a:xfrm>
        <a:prstGeom prst="upArrowCallou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2">
              <a:hueOff val="-8662909"/>
              <a:satOff val="7828"/>
              <a:lumOff val="884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Embora haja um regime de colaboração instituído pela </a:t>
          </a:r>
          <a:r>
            <a:rPr lang="pt-BR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Constituição</a:t>
          </a:r>
          <a:r>
            <a:rPr lang="pt-BR" sz="2800" kern="1200" dirty="0" smtClean="0"/>
            <a:t> (art. 211) e pela </a:t>
          </a:r>
          <a:r>
            <a:rPr lang="pt-BR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Lei 9.394/96</a:t>
          </a:r>
          <a:r>
            <a:rPr lang="pt-BR" sz="2800" kern="1200" dirty="0" smtClean="0"/>
            <a:t>, art. 8. </a:t>
          </a:r>
          <a:endParaRPr lang="pt-BR" sz="2800" kern="1200" dirty="0"/>
        </a:p>
      </dsp:txBody>
      <dsp:txXfrm rot="10800000">
        <a:off x="0" y="2118036"/>
        <a:ext cx="8229600" cy="1389139"/>
      </dsp:txXfrm>
    </dsp:sp>
    <dsp:sp modelId="{D345D2F3-CC55-4FE7-8297-B04A8C5FB0C0}">
      <dsp:nvSpPr>
        <dsp:cNvPr id="0" name=""/>
        <dsp:cNvSpPr/>
      </dsp:nvSpPr>
      <dsp:spPr>
        <a:xfrm rot="10800000">
          <a:off x="0" y="994"/>
          <a:ext cx="8229600" cy="2137893"/>
        </a:xfrm>
        <a:prstGeom prst="upArrowCallout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>
          <a:glow rad="63500">
            <a:schemeClr val="accent2">
              <a:hueOff val="-17325818"/>
              <a:satOff val="15657"/>
              <a:lumOff val="1768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Conclui-se que não existe um sistema nacional de educação.</a:t>
          </a:r>
          <a:endParaRPr lang="pt-BR" sz="2800" kern="1200" dirty="0"/>
        </a:p>
      </dsp:txBody>
      <dsp:txXfrm rot="10800000">
        <a:off x="0" y="994"/>
        <a:ext cx="8229600" cy="138913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07487C-E5D5-4A51-B7DC-928351B1AFAD}">
      <dsp:nvSpPr>
        <dsp:cNvPr id="0" name=""/>
        <dsp:cNvSpPr/>
      </dsp:nvSpPr>
      <dsp:spPr>
        <a:xfrm>
          <a:off x="0" y="17797"/>
          <a:ext cx="8229600" cy="1153620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1">
              <a:shade val="8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i) Estrutura de  classes da sociedade dificulta uma ação intencional coletiva;</a:t>
          </a:r>
          <a:endParaRPr lang="pt-BR" sz="2900" kern="1200" dirty="0"/>
        </a:p>
      </dsp:txBody>
      <dsp:txXfrm>
        <a:off x="56315" y="74112"/>
        <a:ext cx="8116970" cy="1040990"/>
      </dsp:txXfrm>
    </dsp:sp>
    <dsp:sp modelId="{999C4BCF-E2ED-4F01-AD64-7C4DA2EF1CA1}">
      <dsp:nvSpPr>
        <dsp:cNvPr id="0" name=""/>
        <dsp:cNvSpPr/>
      </dsp:nvSpPr>
      <dsp:spPr>
        <a:xfrm>
          <a:off x="0" y="1254937"/>
          <a:ext cx="8229600" cy="1153620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1">
              <a:shade val="80000"/>
              <a:hueOff val="141252"/>
              <a:satOff val="-1318"/>
              <a:lumOff val="902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ii) Diferentes grupos em conflito, obstáculos a definição dos objetivos;</a:t>
          </a:r>
          <a:endParaRPr lang="pt-BR" sz="2900" kern="1200" dirty="0"/>
        </a:p>
      </dsp:txBody>
      <dsp:txXfrm>
        <a:off x="56315" y="1311252"/>
        <a:ext cx="8116970" cy="1040990"/>
      </dsp:txXfrm>
    </dsp:sp>
    <dsp:sp modelId="{2A510415-D460-4A49-8FA2-753E42E6BB3A}">
      <dsp:nvSpPr>
        <dsp:cNvPr id="0" name=""/>
        <dsp:cNvSpPr/>
      </dsp:nvSpPr>
      <dsp:spPr>
        <a:xfrm>
          <a:off x="0" y="2492077"/>
          <a:ext cx="8229600" cy="1153620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1">
              <a:shade val="80000"/>
              <a:hueOff val="282504"/>
              <a:satOff val="-2635"/>
              <a:lumOff val="18041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iii) O transplante cultural; e</a:t>
          </a:r>
          <a:endParaRPr lang="pt-BR" sz="2900" kern="1200" dirty="0"/>
        </a:p>
      </dsp:txBody>
      <dsp:txXfrm>
        <a:off x="56315" y="2548392"/>
        <a:ext cx="8116970" cy="1040990"/>
      </dsp:txXfrm>
    </dsp:sp>
    <dsp:sp modelId="{E5C0C312-F65E-4D16-B1EB-416C143D52DB}">
      <dsp:nvSpPr>
        <dsp:cNvPr id="0" name=""/>
        <dsp:cNvSpPr/>
      </dsp:nvSpPr>
      <dsp:spPr>
        <a:xfrm>
          <a:off x="0" y="3747014"/>
          <a:ext cx="8229600" cy="1153620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1">
              <a:shade val="80000"/>
              <a:hueOff val="423756"/>
              <a:satOff val="-3953"/>
              <a:lumOff val="27061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iv) Insuficiência teórica dos educadores.</a:t>
          </a:r>
          <a:endParaRPr lang="pt-BR" sz="2900" kern="1200" dirty="0"/>
        </a:p>
      </dsp:txBody>
      <dsp:txXfrm>
        <a:off x="56315" y="3803329"/>
        <a:ext cx="8116970" cy="104099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6E6FE-A2B3-4BD3-9291-76587E048805}">
      <dsp:nvSpPr>
        <dsp:cNvPr id="0" name=""/>
        <dsp:cNvSpPr/>
      </dsp:nvSpPr>
      <dsp:spPr>
        <a:xfrm>
          <a:off x="0" y="439829"/>
          <a:ext cx="8229600" cy="1233179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kern="1200" dirty="0" smtClean="0"/>
            <a:t>A legislação utiliza o termo sistema para referir-se as esferas federal, estadual e municipal;</a:t>
          </a:r>
          <a:endParaRPr lang="pt-BR" sz="3100" kern="1200" dirty="0"/>
        </a:p>
      </dsp:txBody>
      <dsp:txXfrm>
        <a:off x="60199" y="500028"/>
        <a:ext cx="8109202" cy="1112781"/>
      </dsp:txXfrm>
    </dsp:sp>
    <dsp:sp modelId="{0C208E77-4A96-43B6-9EF4-8980A22D245E}">
      <dsp:nvSpPr>
        <dsp:cNvPr id="0" name=""/>
        <dsp:cNvSpPr/>
      </dsp:nvSpPr>
      <dsp:spPr>
        <a:xfrm>
          <a:off x="0" y="1762289"/>
          <a:ext cx="8229600" cy="1233179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4">
              <a:hueOff val="928412"/>
              <a:satOff val="-28205"/>
              <a:lumOff val="9314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kern="1200" dirty="0" smtClean="0"/>
            <a:t>Portanto, a lei não regula o sistema de ensino, mas apenas as estruturas administrativas.</a:t>
          </a:r>
          <a:endParaRPr lang="pt-BR" sz="3100" kern="1200" dirty="0"/>
        </a:p>
      </dsp:txBody>
      <dsp:txXfrm>
        <a:off x="60199" y="1822488"/>
        <a:ext cx="8109202" cy="1112781"/>
      </dsp:txXfrm>
    </dsp:sp>
    <dsp:sp modelId="{5F817533-2641-4ED9-9AD0-4A9C300232A4}">
      <dsp:nvSpPr>
        <dsp:cNvPr id="0" name=""/>
        <dsp:cNvSpPr/>
      </dsp:nvSpPr>
      <dsp:spPr>
        <a:xfrm>
          <a:off x="0" y="3084749"/>
          <a:ext cx="8229600" cy="1233179"/>
        </a:xfrm>
        <a:prstGeom prst="roundRect">
          <a:avLst/>
        </a:prstGeom>
        <a:solidFill>
          <a:schemeClr val="tx2">
            <a:lumMod val="25000"/>
          </a:schemeClr>
        </a:solidFill>
        <a:ln>
          <a:noFill/>
        </a:ln>
        <a:effectLst>
          <a:glow rad="63500">
            <a:schemeClr val="accent4">
              <a:hueOff val="1856823"/>
              <a:satOff val="-56410"/>
              <a:lumOff val="1862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kern="1200" dirty="0" smtClean="0"/>
            <a:t>Há ausência de intencionalidade para interligar o conjunto das instituições de ensino.</a:t>
          </a:r>
          <a:endParaRPr lang="pt-BR" sz="3100" kern="1200" dirty="0"/>
        </a:p>
      </dsp:txBody>
      <dsp:txXfrm>
        <a:off x="60199" y="3144948"/>
        <a:ext cx="8109202" cy="111278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BFCE4-1115-4134-830D-14BB57835B60}">
      <dsp:nvSpPr>
        <dsp:cNvPr id="0" name=""/>
        <dsp:cNvSpPr/>
      </dsp:nvSpPr>
      <dsp:spPr>
        <a:xfrm>
          <a:off x="0" y="29435"/>
          <a:ext cx="7772400" cy="1454456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2">
              <a:shade val="8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Federais: </a:t>
          </a:r>
          <a:r>
            <a:rPr lang="pt-BR" sz="2600" kern="1200" dirty="0" smtClean="0"/>
            <a:t>Ministério da Educação (MEC) e Conselho Nacional de Educação (CNE).</a:t>
          </a:r>
          <a:endParaRPr lang="pt-BR" sz="2600" kern="1200" dirty="0"/>
        </a:p>
      </dsp:txBody>
      <dsp:txXfrm>
        <a:off x="71001" y="100436"/>
        <a:ext cx="7630398" cy="1312454"/>
      </dsp:txXfrm>
    </dsp:sp>
    <dsp:sp modelId="{04A3144A-378A-477D-99C7-6B8F088B7ABB}">
      <dsp:nvSpPr>
        <dsp:cNvPr id="0" name=""/>
        <dsp:cNvSpPr/>
      </dsp:nvSpPr>
      <dsp:spPr>
        <a:xfrm>
          <a:off x="0" y="1558771"/>
          <a:ext cx="7772400" cy="1454456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2">
              <a:shade val="80000"/>
              <a:hueOff val="330035"/>
              <a:satOff val="-4316"/>
              <a:lumOff val="15759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Estaduais: </a:t>
          </a:r>
          <a:r>
            <a:rPr lang="pt-BR" sz="2600" kern="1200" dirty="0" smtClean="0"/>
            <a:t>Secretaria Estadual da Educação (SEE) e Diretoria de Ensino (DE).</a:t>
          </a:r>
          <a:endParaRPr lang="pt-BR" sz="2600" kern="1200" dirty="0"/>
        </a:p>
      </dsp:txBody>
      <dsp:txXfrm>
        <a:off x="71001" y="1629772"/>
        <a:ext cx="7630398" cy="1312454"/>
      </dsp:txXfrm>
    </dsp:sp>
    <dsp:sp modelId="{599B2E45-B5DF-4A04-9EEB-9E911D823F3A}">
      <dsp:nvSpPr>
        <dsp:cNvPr id="0" name=""/>
        <dsp:cNvSpPr/>
      </dsp:nvSpPr>
      <dsp:spPr>
        <a:xfrm>
          <a:off x="0" y="3088108"/>
          <a:ext cx="7772400" cy="1454456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2">
              <a:shade val="80000"/>
              <a:hueOff val="660070"/>
              <a:satOff val="-8631"/>
              <a:lumOff val="3151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Municipais: </a:t>
          </a:r>
          <a:r>
            <a:rPr lang="pt-BR" sz="2600" kern="1200" dirty="0" smtClean="0"/>
            <a:t>Secretaria Municipal de Educação (SME), Coordenadoria de Ensino (CE) e Conselho Municipal de Educação (CME).</a:t>
          </a:r>
          <a:endParaRPr lang="pt-BR" sz="2600" kern="1200" dirty="0"/>
        </a:p>
      </dsp:txBody>
      <dsp:txXfrm>
        <a:off x="71001" y="3159109"/>
        <a:ext cx="7630398" cy="131245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27F82D-FEC5-4045-9394-C47557DF8600}">
      <dsp:nvSpPr>
        <dsp:cNvPr id="0" name=""/>
        <dsp:cNvSpPr/>
      </dsp:nvSpPr>
      <dsp:spPr>
        <a:xfrm>
          <a:off x="0" y="79469"/>
          <a:ext cx="7772400" cy="834228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 prst="angle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solidFill>
                <a:schemeClr val="tx1"/>
              </a:solidFill>
            </a:rPr>
            <a:t>1. Quais as relações existentes entre  os sistemas?</a:t>
          </a:r>
          <a:endParaRPr lang="pt-BR" sz="2100" kern="1200" dirty="0">
            <a:solidFill>
              <a:schemeClr val="tx1"/>
            </a:solidFill>
          </a:endParaRPr>
        </a:p>
      </dsp:txBody>
      <dsp:txXfrm>
        <a:off x="40724" y="120193"/>
        <a:ext cx="7690952" cy="752780"/>
      </dsp:txXfrm>
    </dsp:sp>
    <dsp:sp modelId="{AA20B7DA-5D9A-4583-9811-3576D0E8D905}">
      <dsp:nvSpPr>
        <dsp:cNvPr id="0" name=""/>
        <dsp:cNvSpPr/>
      </dsp:nvSpPr>
      <dsp:spPr>
        <a:xfrm>
          <a:off x="0" y="974177"/>
          <a:ext cx="7772400" cy="834228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solidFill>
                <a:schemeClr val="tx1"/>
              </a:solidFill>
            </a:rPr>
            <a:t>2. Qual tipo de teoria da organização dos sistemas se fundamenta na ausência do conflito?</a:t>
          </a:r>
          <a:endParaRPr lang="pt-BR" sz="2100" kern="1200" dirty="0">
            <a:solidFill>
              <a:schemeClr val="tx1"/>
            </a:solidFill>
          </a:endParaRPr>
        </a:p>
      </dsp:txBody>
      <dsp:txXfrm>
        <a:off x="40724" y="1014901"/>
        <a:ext cx="7690952" cy="752780"/>
      </dsp:txXfrm>
    </dsp:sp>
    <dsp:sp modelId="{CA3B7C47-7ABA-45A0-9E87-8786139012A4}">
      <dsp:nvSpPr>
        <dsp:cNvPr id="0" name=""/>
        <dsp:cNvSpPr/>
      </dsp:nvSpPr>
      <dsp:spPr>
        <a:xfrm>
          <a:off x="0" y="1868885"/>
          <a:ext cx="7772400" cy="834228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solidFill>
                <a:schemeClr val="tx1"/>
              </a:solidFill>
            </a:rPr>
            <a:t>3. Defina as relações dinâmicas entre os sistemas? Dê exemplos.</a:t>
          </a:r>
          <a:endParaRPr lang="pt-BR" sz="2100" kern="1200" dirty="0">
            <a:solidFill>
              <a:schemeClr val="tx1"/>
            </a:solidFill>
          </a:endParaRPr>
        </a:p>
      </dsp:txBody>
      <dsp:txXfrm>
        <a:off x="40724" y="1909609"/>
        <a:ext cx="7690952" cy="752780"/>
      </dsp:txXfrm>
    </dsp:sp>
    <dsp:sp modelId="{80EF1F62-306C-4476-9FFB-B9A1705A2671}">
      <dsp:nvSpPr>
        <dsp:cNvPr id="0" name=""/>
        <dsp:cNvSpPr/>
      </dsp:nvSpPr>
      <dsp:spPr>
        <a:xfrm>
          <a:off x="0" y="2763594"/>
          <a:ext cx="7772400" cy="834228"/>
        </a:xfrm>
        <a:prstGeom prst="round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solidFill>
                <a:schemeClr val="tx1"/>
              </a:solidFill>
            </a:rPr>
            <a:t>4. Quais são as condições básicas para a existência de um sistema educacional?</a:t>
          </a:r>
          <a:endParaRPr lang="pt-BR" sz="2100" kern="1200" dirty="0">
            <a:solidFill>
              <a:schemeClr val="tx1"/>
            </a:solidFill>
          </a:endParaRPr>
        </a:p>
      </dsp:txBody>
      <dsp:txXfrm>
        <a:off x="40724" y="2804318"/>
        <a:ext cx="7690952" cy="752780"/>
      </dsp:txXfrm>
    </dsp:sp>
    <dsp:sp modelId="{BD5BBFA3-7B43-49CD-A178-DEF5024D525C}">
      <dsp:nvSpPr>
        <dsp:cNvPr id="0" name=""/>
        <dsp:cNvSpPr/>
      </dsp:nvSpPr>
      <dsp:spPr>
        <a:xfrm>
          <a:off x="0" y="3658302"/>
          <a:ext cx="7772400" cy="834228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 prst="angle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solidFill>
                <a:schemeClr val="tx1"/>
              </a:solidFill>
            </a:rPr>
            <a:t>5. Explique as quatro hipóteses da ausência de um sistema de educação no Brasil.</a:t>
          </a:r>
          <a:endParaRPr lang="pt-BR" sz="2100" kern="1200" dirty="0">
            <a:solidFill>
              <a:schemeClr val="tx1"/>
            </a:solidFill>
          </a:endParaRPr>
        </a:p>
      </dsp:txBody>
      <dsp:txXfrm>
        <a:off x="40724" y="3699026"/>
        <a:ext cx="7690952" cy="7527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D9DF5-2E7D-47BF-8E66-B35064F5ACAD}">
      <dsp:nvSpPr>
        <dsp:cNvPr id="0" name=""/>
        <dsp:cNvSpPr/>
      </dsp:nvSpPr>
      <dsp:spPr>
        <a:xfrm>
          <a:off x="4018" y="0"/>
          <a:ext cx="8221563" cy="725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022" tIns="57341" rIns="57341" bIns="57341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300" kern="1200" dirty="0" smtClean="0"/>
            <a:t>Sistemas</a:t>
          </a:r>
          <a:endParaRPr lang="pt-BR" sz="4300" kern="1200" dirty="0"/>
        </a:p>
      </dsp:txBody>
      <dsp:txXfrm>
        <a:off x="366753" y="0"/>
        <a:ext cx="7496093" cy="7254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D5F7E-76E7-4D0E-8D28-765DABEC8A0F}">
      <dsp:nvSpPr>
        <dsp:cNvPr id="0" name=""/>
        <dsp:cNvSpPr/>
      </dsp:nvSpPr>
      <dsp:spPr>
        <a:xfrm>
          <a:off x="3245829" y="843"/>
          <a:ext cx="1737940" cy="1737940"/>
        </a:xfrm>
        <a:prstGeom prst="ellipse">
          <a:avLst/>
        </a:prstGeom>
        <a:gradFill rotWithShape="1">
          <a:gsLst>
            <a:gs pos="0">
              <a:schemeClr val="dk1">
                <a:tint val="48000"/>
                <a:satMod val="138000"/>
              </a:schemeClr>
            </a:gs>
            <a:gs pos="25000">
              <a:schemeClr val="dk1">
                <a:tint val="85000"/>
              </a:schemeClr>
            </a:gs>
            <a:gs pos="40000">
              <a:schemeClr val="dk1">
                <a:tint val="92000"/>
              </a:schemeClr>
            </a:gs>
            <a:gs pos="50000">
              <a:schemeClr val="dk1">
                <a:tint val="93000"/>
              </a:schemeClr>
            </a:gs>
            <a:gs pos="60000">
              <a:schemeClr val="dk1">
                <a:tint val="92000"/>
              </a:schemeClr>
            </a:gs>
            <a:gs pos="75000">
              <a:schemeClr val="dk1">
                <a:tint val="83000"/>
                <a:satMod val="108000"/>
              </a:schemeClr>
            </a:gs>
            <a:gs pos="100000">
              <a:schemeClr val="dk1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dk1"/>
          </a:solidFill>
          <a:prstDash val="solid"/>
        </a:ln>
        <a:effectLst>
          <a:glow rad="63500">
            <a:schemeClr val="dk1"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dk1">
              <a:tint val="70000"/>
            </a:schemeClr>
          </a:contourClr>
        </a:sp3d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Conjunto de elementos de um todo;</a:t>
          </a:r>
          <a:endParaRPr lang="pt-BR" sz="1600" b="1" kern="1200" dirty="0"/>
        </a:p>
      </dsp:txBody>
      <dsp:txXfrm>
        <a:off x="3500344" y="255358"/>
        <a:ext cx="1228910" cy="1228910"/>
      </dsp:txXfrm>
    </dsp:sp>
    <dsp:sp modelId="{16F109D8-75A2-4107-9DE3-521DA2B20686}">
      <dsp:nvSpPr>
        <dsp:cNvPr id="0" name=""/>
        <dsp:cNvSpPr/>
      </dsp:nvSpPr>
      <dsp:spPr>
        <a:xfrm rot="2700000">
          <a:off x="4797149" y="1489712"/>
          <a:ext cx="461653" cy="5865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2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4817431" y="1558057"/>
        <a:ext cx="323157" cy="351932"/>
      </dsp:txXfrm>
    </dsp:sp>
    <dsp:sp modelId="{F7E8DA64-D202-4366-9DEE-02D4E5A3837C}">
      <dsp:nvSpPr>
        <dsp:cNvPr id="0" name=""/>
        <dsp:cNvSpPr/>
      </dsp:nvSpPr>
      <dsp:spPr>
        <a:xfrm>
          <a:off x="5090660" y="1845673"/>
          <a:ext cx="1737940" cy="1737940"/>
        </a:xfrm>
        <a:prstGeom prst="ellipse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glow rad="63500">
            <a:schemeClr val="accent2">
              <a:alpha val="45000"/>
              <a:satMod val="120000"/>
            </a:schemeClr>
          </a:glo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Elementos coordenados entre si; </a:t>
          </a:r>
          <a:endParaRPr lang="pt-BR" sz="1600" b="1" kern="1200" dirty="0"/>
        </a:p>
      </dsp:txBody>
      <dsp:txXfrm>
        <a:off x="5345175" y="2100188"/>
        <a:ext cx="1228910" cy="1228910"/>
      </dsp:txXfrm>
    </dsp:sp>
    <dsp:sp modelId="{429E93E3-406D-4B1E-8ED7-13E366A5632C}">
      <dsp:nvSpPr>
        <dsp:cNvPr id="0" name=""/>
        <dsp:cNvSpPr/>
      </dsp:nvSpPr>
      <dsp:spPr>
        <a:xfrm rot="8100000">
          <a:off x="4815627" y="3334543"/>
          <a:ext cx="461653" cy="5865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3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 rot="10800000">
        <a:off x="4933841" y="3402888"/>
        <a:ext cx="323157" cy="351932"/>
      </dsp:txXfrm>
    </dsp:sp>
    <dsp:sp modelId="{462C9D47-3AEA-4532-A568-4FF93827F93F}">
      <dsp:nvSpPr>
        <dsp:cNvPr id="0" name=""/>
        <dsp:cNvSpPr/>
      </dsp:nvSpPr>
      <dsp:spPr>
        <a:xfrm>
          <a:off x="3245829" y="3690504"/>
          <a:ext cx="1737940" cy="1737940"/>
        </a:xfrm>
        <a:prstGeom prst="ellipse">
          <a:avLst/>
        </a:prstGeom>
        <a:gradFill rotWithShape="1">
          <a:gsLst>
            <a:gs pos="0">
              <a:schemeClr val="dk1">
                <a:tint val="48000"/>
                <a:satMod val="138000"/>
              </a:schemeClr>
            </a:gs>
            <a:gs pos="25000">
              <a:schemeClr val="dk1">
                <a:tint val="85000"/>
              </a:schemeClr>
            </a:gs>
            <a:gs pos="40000">
              <a:schemeClr val="dk1">
                <a:tint val="92000"/>
              </a:schemeClr>
            </a:gs>
            <a:gs pos="50000">
              <a:schemeClr val="dk1">
                <a:tint val="93000"/>
              </a:schemeClr>
            </a:gs>
            <a:gs pos="60000">
              <a:schemeClr val="dk1">
                <a:tint val="92000"/>
              </a:schemeClr>
            </a:gs>
            <a:gs pos="75000">
              <a:schemeClr val="dk1">
                <a:tint val="83000"/>
                <a:satMod val="108000"/>
              </a:schemeClr>
            </a:gs>
            <a:gs pos="100000">
              <a:schemeClr val="dk1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dk1"/>
          </a:solidFill>
          <a:prstDash val="solid"/>
        </a:ln>
        <a:effectLst>
          <a:glow rad="63500">
            <a:schemeClr val="dk1"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dk1">
              <a:tint val="70000"/>
            </a:schemeClr>
          </a:contourClr>
        </a:sp3d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Elementos materiais e ideais; e</a:t>
          </a:r>
          <a:endParaRPr lang="pt-BR" sz="1600" b="1" kern="1200" dirty="0"/>
        </a:p>
      </dsp:txBody>
      <dsp:txXfrm>
        <a:off x="3500344" y="3945019"/>
        <a:ext cx="1228910" cy="1228910"/>
      </dsp:txXfrm>
    </dsp:sp>
    <dsp:sp modelId="{1D4B9893-7287-4FAE-856F-7CEDA5E95FD1}">
      <dsp:nvSpPr>
        <dsp:cNvPr id="0" name=""/>
        <dsp:cNvSpPr/>
      </dsp:nvSpPr>
      <dsp:spPr>
        <a:xfrm rot="13500000">
          <a:off x="2970796" y="3353020"/>
          <a:ext cx="461653" cy="5865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4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 rot="10800000">
        <a:off x="3089010" y="3519297"/>
        <a:ext cx="323157" cy="351932"/>
      </dsp:txXfrm>
    </dsp:sp>
    <dsp:sp modelId="{BC883F99-F7D1-4393-B0D9-4A7CFF8DB544}">
      <dsp:nvSpPr>
        <dsp:cNvPr id="0" name=""/>
        <dsp:cNvSpPr/>
      </dsp:nvSpPr>
      <dsp:spPr>
        <a:xfrm>
          <a:off x="1400999" y="1845673"/>
          <a:ext cx="1737940" cy="1737940"/>
        </a:xfrm>
        <a:prstGeom prst="ellipse">
          <a:avLst/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glow rad="63500">
            <a:schemeClr val="dk1">
              <a:alpha val="45000"/>
              <a:satMod val="120000"/>
            </a:schemeClr>
          </a:glo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Instituições e métodos adotados.</a:t>
          </a:r>
          <a:endParaRPr lang="pt-BR" sz="1600" b="1" kern="1200" dirty="0"/>
        </a:p>
      </dsp:txBody>
      <dsp:txXfrm>
        <a:off x="1655514" y="2100188"/>
        <a:ext cx="1228910" cy="1228910"/>
      </dsp:txXfrm>
    </dsp:sp>
    <dsp:sp modelId="{6A881E07-8B5E-4746-AD49-08FF33D47AB7}">
      <dsp:nvSpPr>
        <dsp:cNvPr id="0" name=""/>
        <dsp:cNvSpPr/>
      </dsp:nvSpPr>
      <dsp:spPr>
        <a:xfrm rot="18900000">
          <a:off x="2952319" y="1508190"/>
          <a:ext cx="461653" cy="5865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5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5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5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2972601" y="1674467"/>
        <a:ext cx="323157" cy="3519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6F18F-181D-491E-B629-87938D00C1F2}">
      <dsp:nvSpPr>
        <dsp:cNvPr id="0" name=""/>
        <dsp:cNvSpPr/>
      </dsp:nvSpPr>
      <dsp:spPr>
        <a:xfrm>
          <a:off x="4046844" y="1350296"/>
          <a:ext cx="3023432" cy="1225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6017"/>
              </a:lnTo>
              <a:lnTo>
                <a:pt x="3023432" y="1066017"/>
              </a:lnTo>
              <a:lnTo>
                <a:pt x="3023432" y="1225492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18E00-0430-46B0-9096-BA24DD866E0B}">
      <dsp:nvSpPr>
        <dsp:cNvPr id="0" name=""/>
        <dsp:cNvSpPr/>
      </dsp:nvSpPr>
      <dsp:spPr>
        <a:xfrm>
          <a:off x="4046844" y="1350296"/>
          <a:ext cx="1024325" cy="1223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4301"/>
              </a:lnTo>
              <a:lnTo>
                <a:pt x="1024325" y="1064301"/>
              </a:lnTo>
              <a:lnTo>
                <a:pt x="1024325" y="122377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5FB7B-8726-4258-98AF-72667F534956}">
      <dsp:nvSpPr>
        <dsp:cNvPr id="0" name=""/>
        <dsp:cNvSpPr/>
      </dsp:nvSpPr>
      <dsp:spPr>
        <a:xfrm>
          <a:off x="2998315" y="1350296"/>
          <a:ext cx="1048529" cy="2011310"/>
        </a:xfrm>
        <a:custGeom>
          <a:avLst/>
          <a:gdLst/>
          <a:ahLst/>
          <a:cxnLst/>
          <a:rect l="0" t="0" r="0" b="0"/>
          <a:pathLst>
            <a:path>
              <a:moveTo>
                <a:pt x="1048529" y="0"/>
              </a:moveTo>
              <a:lnTo>
                <a:pt x="1048529" y="1851836"/>
              </a:lnTo>
              <a:lnTo>
                <a:pt x="0" y="1851836"/>
              </a:lnTo>
              <a:lnTo>
                <a:pt x="0" y="201131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5DA61F-F575-450B-B77D-862E14D7A68A}">
      <dsp:nvSpPr>
        <dsp:cNvPr id="0" name=""/>
        <dsp:cNvSpPr/>
      </dsp:nvSpPr>
      <dsp:spPr>
        <a:xfrm>
          <a:off x="863143" y="1350296"/>
          <a:ext cx="3183700" cy="1223776"/>
        </a:xfrm>
        <a:custGeom>
          <a:avLst/>
          <a:gdLst/>
          <a:ahLst/>
          <a:cxnLst/>
          <a:rect l="0" t="0" r="0" b="0"/>
          <a:pathLst>
            <a:path>
              <a:moveTo>
                <a:pt x="3183700" y="0"/>
              </a:moveTo>
              <a:lnTo>
                <a:pt x="3183700" y="1064301"/>
              </a:lnTo>
              <a:lnTo>
                <a:pt x="0" y="1064301"/>
              </a:lnTo>
              <a:lnTo>
                <a:pt x="0" y="122377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8934D-49BB-4E4C-92DE-759CF25A7E54}">
      <dsp:nvSpPr>
        <dsp:cNvPr id="0" name=""/>
        <dsp:cNvSpPr/>
      </dsp:nvSpPr>
      <dsp:spPr>
        <a:xfrm>
          <a:off x="3186111" y="257166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F2AD70-F014-4BCA-91E5-33CD85EB5F00}">
      <dsp:nvSpPr>
        <dsp:cNvPr id="0" name=""/>
        <dsp:cNvSpPr/>
      </dsp:nvSpPr>
      <dsp:spPr>
        <a:xfrm>
          <a:off x="3377385" y="438876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Sistema de Ensino</a:t>
          </a:r>
          <a:endParaRPr lang="pt-BR" sz="2500" kern="1200" dirty="0"/>
        </a:p>
      </dsp:txBody>
      <dsp:txXfrm>
        <a:off x="3409402" y="470893"/>
        <a:ext cx="1657431" cy="1029096"/>
      </dsp:txXfrm>
    </dsp:sp>
    <dsp:sp modelId="{163CBFAF-4710-4AC0-89ED-EE996D2D9445}">
      <dsp:nvSpPr>
        <dsp:cNvPr id="0" name=""/>
        <dsp:cNvSpPr/>
      </dsp:nvSpPr>
      <dsp:spPr>
        <a:xfrm>
          <a:off x="2411" y="257407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4B9FB4-FA32-4620-91AF-EDEC9475C098}">
      <dsp:nvSpPr>
        <dsp:cNvPr id="0" name=""/>
        <dsp:cNvSpPr/>
      </dsp:nvSpPr>
      <dsp:spPr>
        <a:xfrm>
          <a:off x="193684" y="275578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Sistema Político</a:t>
          </a:r>
          <a:endParaRPr lang="pt-BR" sz="2500" kern="1200" dirty="0"/>
        </a:p>
      </dsp:txBody>
      <dsp:txXfrm>
        <a:off x="225701" y="2787799"/>
        <a:ext cx="1657431" cy="1029096"/>
      </dsp:txXfrm>
    </dsp:sp>
    <dsp:sp modelId="{49A2562A-109D-4B25-BE25-1990BBA1F444}">
      <dsp:nvSpPr>
        <dsp:cNvPr id="0" name=""/>
        <dsp:cNvSpPr/>
      </dsp:nvSpPr>
      <dsp:spPr>
        <a:xfrm>
          <a:off x="2137582" y="3361607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3875F5-2F48-4BE6-86AB-9CA84F998D2B}">
      <dsp:nvSpPr>
        <dsp:cNvPr id="0" name=""/>
        <dsp:cNvSpPr/>
      </dsp:nvSpPr>
      <dsp:spPr>
        <a:xfrm>
          <a:off x="2328856" y="3543317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Sistema Econômico</a:t>
          </a:r>
          <a:endParaRPr lang="pt-BR" sz="2500" kern="1200" dirty="0"/>
        </a:p>
      </dsp:txBody>
      <dsp:txXfrm>
        <a:off x="2360873" y="3575334"/>
        <a:ext cx="1657431" cy="1029096"/>
      </dsp:txXfrm>
    </dsp:sp>
    <dsp:sp modelId="{9F07FB8B-FF71-42DA-9337-80375D7A24B7}">
      <dsp:nvSpPr>
        <dsp:cNvPr id="0" name=""/>
        <dsp:cNvSpPr/>
      </dsp:nvSpPr>
      <dsp:spPr>
        <a:xfrm>
          <a:off x="4210436" y="257407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86BB22-3D1B-4DB1-A11C-FDA80AFEF9BF}">
      <dsp:nvSpPr>
        <dsp:cNvPr id="0" name=""/>
        <dsp:cNvSpPr/>
      </dsp:nvSpPr>
      <dsp:spPr>
        <a:xfrm>
          <a:off x="4401710" y="275578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Sistema Religioso</a:t>
          </a:r>
          <a:endParaRPr lang="pt-BR" sz="2500" kern="1200" dirty="0"/>
        </a:p>
      </dsp:txBody>
      <dsp:txXfrm>
        <a:off x="4433727" y="2787799"/>
        <a:ext cx="1657431" cy="1029096"/>
      </dsp:txXfrm>
    </dsp:sp>
    <dsp:sp modelId="{B1BDC35D-1240-4916-9EAA-75B78C42A0F7}">
      <dsp:nvSpPr>
        <dsp:cNvPr id="0" name=""/>
        <dsp:cNvSpPr/>
      </dsp:nvSpPr>
      <dsp:spPr>
        <a:xfrm>
          <a:off x="6209543" y="2575788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B87441-F02F-4DF6-84B3-254FC95E0A65}">
      <dsp:nvSpPr>
        <dsp:cNvPr id="0" name=""/>
        <dsp:cNvSpPr/>
      </dsp:nvSpPr>
      <dsp:spPr>
        <a:xfrm>
          <a:off x="6400817" y="2757499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Sistema Jurídico</a:t>
          </a:r>
          <a:endParaRPr lang="pt-BR" sz="2500" kern="1200" dirty="0"/>
        </a:p>
      </dsp:txBody>
      <dsp:txXfrm>
        <a:off x="6432834" y="2789516"/>
        <a:ext cx="1657431" cy="10290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FE6178-6932-4639-8B6F-DAAB481DAFC9}">
      <dsp:nvSpPr>
        <dsp:cNvPr id="0" name=""/>
        <dsp:cNvSpPr/>
      </dsp:nvSpPr>
      <dsp:spPr>
        <a:xfrm rot="16200000">
          <a:off x="546" y="399826"/>
          <a:ext cx="3772346" cy="3772346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smtClean="0"/>
            <a:t>Críticas positivas ou não</a:t>
          </a:r>
          <a:endParaRPr lang="pt-BR" sz="3300" kern="1200" dirty="0"/>
        </a:p>
      </dsp:txBody>
      <dsp:txXfrm rot="5400000">
        <a:off x="546" y="1342912"/>
        <a:ext cx="3112185" cy="1886173"/>
      </dsp:txXfrm>
    </dsp:sp>
    <dsp:sp modelId="{958BA3E9-9CF4-46B9-B029-CC33F43FF20D}">
      <dsp:nvSpPr>
        <dsp:cNvPr id="0" name=""/>
        <dsp:cNvSpPr/>
      </dsp:nvSpPr>
      <dsp:spPr>
        <a:xfrm rot="5400000">
          <a:off x="3999507" y="399826"/>
          <a:ext cx="3772346" cy="3772346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4">
                <a:hueOff val="1856823"/>
                <a:satOff val="-56410"/>
                <a:lumOff val="18628"/>
                <a:alphaOff val="0"/>
                <a:tint val="48000"/>
                <a:satMod val="138000"/>
              </a:schemeClr>
            </a:gs>
            <a:gs pos="25000">
              <a:schemeClr val="accent4">
                <a:hueOff val="1856823"/>
                <a:satOff val="-56410"/>
                <a:lumOff val="18628"/>
                <a:alphaOff val="0"/>
                <a:tint val="85000"/>
              </a:schemeClr>
            </a:gs>
            <a:gs pos="40000">
              <a:schemeClr val="accent4">
                <a:hueOff val="1856823"/>
                <a:satOff val="-56410"/>
                <a:lumOff val="18628"/>
                <a:alphaOff val="0"/>
                <a:tint val="92000"/>
              </a:schemeClr>
            </a:gs>
            <a:gs pos="50000">
              <a:schemeClr val="accent4">
                <a:hueOff val="1856823"/>
                <a:satOff val="-56410"/>
                <a:lumOff val="18628"/>
                <a:alphaOff val="0"/>
                <a:tint val="93000"/>
              </a:schemeClr>
            </a:gs>
            <a:gs pos="60000">
              <a:schemeClr val="accent4">
                <a:hueOff val="1856823"/>
                <a:satOff val="-56410"/>
                <a:lumOff val="18628"/>
                <a:alphaOff val="0"/>
                <a:tint val="92000"/>
              </a:schemeClr>
            </a:gs>
            <a:gs pos="75000">
              <a:schemeClr val="accent4">
                <a:hueOff val="1856823"/>
                <a:satOff val="-56410"/>
                <a:lumOff val="18628"/>
                <a:alphaOff val="0"/>
                <a:tint val="83000"/>
                <a:satMod val="108000"/>
              </a:schemeClr>
            </a:gs>
            <a:gs pos="100000">
              <a:schemeClr val="accent4">
                <a:hueOff val="1856823"/>
                <a:satOff val="-56410"/>
                <a:lumOff val="18628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1856823"/>
              <a:satOff val="-56410"/>
              <a:lumOff val="1862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smtClean="0"/>
            <a:t>Existe relações entre os sistemas</a:t>
          </a:r>
          <a:endParaRPr lang="pt-BR" sz="3300" kern="1200" dirty="0"/>
        </a:p>
      </dsp:txBody>
      <dsp:txXfrm rot="-5400000">
        <a:off x="4659668" y="1342913"/>
        <a:ext cx="3112185" cy="18861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EA99E-F5BE-4AB8-9545-FE5735F89446}">
      <dsp:nvSpPr>
        <dsp:cNvPr id="0" name=""/>
        <dsp:cNvSpPr/>
      </dsp:nvSpPr>
      <dsp:spPr>
        <a:xfrm>
          <a:off x="2676227" y="1372"/>
          <a:ext cx="2877145" cy="143857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>
          <a:noFill/>
        </a:ln>
        <a:effectLst>
          <a:glow rad="63500">
            <a:schemeClr val="accent5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cap="all" spc="0" dirty="0" smtClean="0">
              <a:ln w="9000" cmpd="sng"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Tipos de contatos entre os vários sistemas</a:t>
          </a:r>
          <a:endParaRPr lang="pt-BR" sz="1800" b="1" kern="1200" cap="all" spc="0" dirty="0">
            <a:ln w="9000" cmpd="sng"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2718361" y="43506"/>
        <a:ext cx="2792877" cy="1354304"/>
      </dsp:txXfrm>
    </dsp:sp>
    <dsp:sp modelId="{79784959-52D2-4D3F-9B17-D1B97DF10F37}">
      <dsp:nvSpPr>
        <dsp:cNvPr id="0" name=""/>
        <dsp:cNvSpPr/>
      </dsp:nvSpPr>
      <dsp:spPr>
        <a:xfrm rot="3600000">
          <a:off x="4553202" y="2525591"/>
          <a:ext cx="1498047" cy="5035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5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4704252" y="2626291"/>
        <a:ext cx="1195947" cy="302100"/>
      </dsp:txXfrm>
    </dsp:sp>
    <dsp:sp modelId="{AB069C2A-C182-4E85-A4A5-7D8627801F33}">
      <dsp:nvSpPr>
        <dsp:cNvPr id="0" name=""/>
        <dsp:cNvSpPr/>
      </dsp:nvSpPr>
      <dsp:spPr>
        <a:xfrm>
          <a:off x="5051079" y="4114737"/>
          <a:ext cx="2877145" cy="143857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>
          <a:noFill/>
        </a:ln>
        <a:effectLst>
          <a:glow rad="63500">
            <a:schemeClr val="accent5">
              <a:hueOff val="-1548259"/>
              <a:satOff val="15522"/>
              <a:lumOff val="-10784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cap="all" spc="0" dirty="0" smtClean="0">
              <a:ln w="9000" cmpd="sng"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Um ou outro tem influência maior sobre os outros</a:t>
          </a:r>
          <a:endParaRPr lang="pt-BR" sz="1800" b="1" kern="1200" cap="all" spc="0" dirty="0">
            <a:ln w="9000" cmpd="sng"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5093213" y="4156871"/>
        <a:ext cx="2792877" cy="1354304"/>
      </dsp:txXfrm>
    </dsp:sp>
    <dsp:sp modelId="{FA803987-B5AF-41AD-913F-FF11437DE007}">
      <dsp:nvSpPr>
        <dsp:cNvPr id="0" name=""/>
        <dsp:cNvSpPr/>
      </dsp:nvSpPr>
      <dsp:spPr>
        <a:xfrm rot="10800000">
          <a:off x="3365776" y="4582273"/>
          <a:ext cx="1498047" cy="5035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1548259"/>
            <a:satOff val="15522"/>
            <a:lumOff val="-10784"/>
            <a:alphaOff val="0"/>
          </a:schemeClr>
        </a:solidFill>
        <a:ln>
          <a:noFill/>
        </a:ln>
        <a:effectLst>
          <a:glow rad="63500">
            <a:schemeClr val="accent5">
              <a:hueOff val="-1548259"/>
              <a:satOff val="15522"/>
              <a:lumOff val="-10784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 rot="10800000">
        <a:off x="3516826" y="4682973"/>
        <a:ext cx="1195947" cy="302100"/>
      </dsp:txXfrm>
    </dsp:sp>
    <dsp:sp modelId="{82933567-4662-4BA2-8045-3C8E91831298}">
      <dsp:nvSpPr>
        <dsp:cNvPr id="0" name=""/>
        <dsp:cNvSpPr/>
      </dsp:nvSpPr>
      <dsp:spPr>
        <a:xfrm>
          <a:off x="301374" y="4114737"/>
          <a:ext cx="2877145" cy="143857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>
          <a:noFill/>
        </a:ln>
        <a:effectLst>
          <a:glow rad="63500">
            <a:schemeClr val="accent5">
              <a:hueOff val="-3096518"/>
              <a:satOff val="31044"/>
              <a:lumOff val="-21569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cap="all" spc="0" dirty="0" smtClean="0">
              <a:ln w="9000" cmpd="sng"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Condições históricas, ideológicas, econômicas e políticas</a:t>
          </a:r>
          <a:endParaRPr lang="pt-BR" sz="1800" b="1" kern="1200" cap="all" spc="0" dirty="0">
            <a:ln w="9000" cmpd="sng"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343508" y="4156871"/>
        <a:ext cx="2792877" cy="1354304"/>
      </dsp:txXfrm>
    </dsp:sp>
    <dsp:sp modelId="{0E0EDAA9-4687-4C29-B2EC-757A192E86D8}">
      <dsp:nvSpPr>
        <dsp:cNvPr id="0" name=""/>
        <dsp:cNvSpPr/>
      </dsp:nvSpPr>
      <dsp:spPr>
        <a:xfrm rot="18000000">
          <a:off x="2178349" y="2525591"/>
          <a:ext cx="1498047" cy="5035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3096518"/>
            <a:satOff val="31044"/>
            <a:lumOff val="-21569"/>
            <a:alphaOff val="0"/>
          </a:schemeClr>
        </a:solidFill>
        <a:ln>
          <a:noFill/>
        </a:ln>
        <a:effectLst>
          <a:glow rad="63500">
            <a:schemeClr val="accent5">
              <a:hueOff val="-3096518"/>
              <a:satOff val="31044"/>
              <a:lumOff val="-21569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>
                <a:lumMod val="95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2329399" y="2626291"/>
        <a:ext cx="1195947" cy="3021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6A929-7028-4729-8EC7-E392AC61C055}">
      <dsp:nvSpPr>
        <dsp:cNvPr id="0" name=""/>
        <dsp:cNvSpPr/>
      </dsp:nvSpPr>
      <dsp:spPr>
        <a:xfrm>
          <a:off x="0" y="66509"/>
          <a:ext cx="7772400" cy="14297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l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l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Os elementos internos de um sistema estabelecem relações com outros sistemas e seus elementos constituintes;</a:t>
          </a:r>
          <a:endParaRPr lang="pt-BR" sz="2600" kern="1200" dirty="0"/>
        </a:p>
      </dsp:txBody>
      <dsp:txXfrm>
        <a:off x="69794" y="136303"/>
        <a:ext cx="7632812" cy="1290152"/>
      </dsp:txXfrm>
    </dsp:sp>
    <dsp:sp modelId="{5233FD68-C4D3-45DE-8D22-9F67CE623576}">
      <dsp:nvSpPr>
        <dsp:cNvPr id="0" name=""/>
        <dsp:cNvSpPr/>
      </dsp:nvSpPr>
      <dsp:spPr>
        <a:xfrm>
          <a:off x="0" y="1571130"/>
          <a:ext cx="7772400" cy="14297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l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l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Isso pode exigir ajustes e alterações;</a:t>
          </a:r>
          <a:endParaRPr lang="pt-BR" sz="2600" kern="1200" dirty="0"/>
        </a:p>
      </dsp:txBody>
      <dsp:txXfrm>
        <a:off x="69794" y="1640924"/>
        <a:ext cx="7632812" cy="1290152"/>
      </dsp:txXfrm>
    </dsp:sp>
    <dsp:sp modelId="{388C1FA4-3502-40F4-AB48-CAB681A12D0E}">
      <dsp:nvSpPr>
        <dsp:cNvPr id="0" name=""/>
        <dsp:cNvSpPr/>
      </dsp:nvSpPr>
      <dsp:spPr>
        <a:xfrm>
          <a:off x="0" y="3075750"/>
          <a:ext cx="7772400" cy="14297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l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l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l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Eles podem se dar de forma dinâmica ou adaptativa.</a:t>
          </a:r>
          <a:endParaRPr lang="pt-BR" sz="2600" kern="1200" dirty="0"/>
        </a:p>
      </dsp:txBody>
      <dsp:txXfrm>
        <a:off x="69794" y="3145544"/>
        <a:ext cx="7632812" cy="12901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35F66B-3168-457F-8EA5-6DEAC62F821D}">
      <dsp:nvSpPr>
        <dsp:cNvPr id="0" name=""/>
        <dsp:cNvSpPr/>
      </dsp:nvSpPr>
      <dsp:spPr>
        <a:xfrm>
          <a:off x="5184173" y="2709722"/>
          <a:ext cx="1066524" cy="522590"/>
        </a:xfrm>
        <a:custGeom>
          <a:avLst/>
          <a:gdLst/>
          <a:ahLst/>
          <a:cxnLst/>
          <a:rect l="0" t="0" r="0" b="0"/>
          <a:pathLst>
            <a:path>
              <a:moveTo>
                <a:pt x="1066524" y="0"/>
              </a:moveTo>
              <a:lnTo>
                <a:pt x="1066524" y="360954"/>
              </a:lnTo>
              <a:lnTo>
                <a:pt x="0" y="360954"/>
              </a:lnTo>
              <a:lnTo>
                <a:pt x="0" y="52259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50FF78-F133-4D96-B20F-2B7B7129D6BC}">
      <dsp:nvSpPr>
        <dsp:cNvPr id="0" name=""/>
        <dsp:cNvSpPr/>
      </dsp:nvSpPr>
      <dsp:spPr>
        <a:xfrm>
          <a:off x="4117908" y="1109477"/>
          <a:ext cx="2132788" cy="492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663"/>
              </a:lnTo>
              <a:lnTo>
                <a:pt x="2132788" y="330663"/>
              </a:lnTo>
              <a:lnTo>
                <a:pt x="2132788" y="49229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4B6032-07CD-4CEF-A4AA-A1E53890AE46}">
      <dsp:nvSpPr>
        <dsp:cNvPr id="0" name=""/>
        <dsp:cNvSpPr/>
      </dsp:nvSpPr>
      <dsp:spPr>
        <a:xfrm>
          <a:off x="1535782" y="2709722"/>
          <a:ext cx="1515861" cy="522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954"/>
              </a:lnTo>
              <a:lnTo>
                <a:pt x="1515861" y="360954"/>
              </a:lnTo>
              <a:lnTo>
                <a:pt x="1515861" y="52259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7A8F7-6292-4A16-A439-12246C0C318A}">
      <dsp:nvSpPr>
        <dsp:cNvPr id="0" name=""/>
        <dsp:cNvSpPr/>
      </dsp:nvSpPr>
      <dsp:spPr>
        <a:xfrm>
          <a:off x="1535782" y="1109477"/>
          <a:ext cx="2582126" cy="492299"/>
        </a:xfrm>
        <a:custGeom>
          <a:avLst/>
          <a:gdLst/>
          <a:ahLst/>
          <a:cxnLst/>
          <a:rect l="0" t="0" r="0" b="0"/>
          <a:pathLst>
            <a:path>
              <a:moveTo>
                <a:pt x="2582126" y="0"/>
              </a:moveTo>
              <a:lnTo>
                <a:pt x="2582126" y="330663"/>
              </a:lnTo>
              <a:lnTo>
                <a:pt x="0" y="330663"/>
              </a:lnTo>
              <a:lnTo>
                <a:pt x="0" y="49229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4E548-3E70-4C9F-9A64-213AB311EEC9}">
      <dsp:nvSpPr>
        <dsp:cNvPr id="0" name=""/>
        <dsp:cNvSpPr/>
      </dsp:nvSpPr>
      <dsp:spPr>
        <a:xfrm>
          <a:off x="3245510" y="1531"/>
          <a:ext cx="1744796" cy="11079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3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1E60B2-CDA3-4E3D-AD1C-658F894DDC1C}">
      <dsp:nvSpPr>
        <dsp:cNvPr id="0" name=""/>
        <dsp:cNvSpPr/>
      </dsp:nvSpPr>
      <dsp:spPr>
        <a:xfrm>
          <a:off x="3439376" y="185704"/>
          <a:ext cx="1744796" cy="11079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Sistemas</a:t>
          </a:r>
          <a:endParaRPr lang="pt-BR" sz="2100" kern="1200" dirty="0"/>
        </a:p>
      </dsp:txBody>
      <dsp:txXfrm>
        <a:off x="3471827" y="218155"/>
        <a:ext cx="1679894" cy="1043043"/>
      </dsp:txXfrm>
    </dsp:sp>
    <dsp:sp modelId="{CD449B86-5161-4648-A77B-D12717EAEDAD}">
      <dsp:nvSpPr>
        <dsp:cNvPr id="0" name=""/>
        <dsp:cNvSpPr/>
      </dsp:nvSpPr>
      <dsp:spPr>
        <a:xfrm>
          <a:off x="663384" y="1601776"/>
          <a:ext cx="1744796" cy="11079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5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5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EB5F97-9EF0-46D6-8A08-BEB10EA512D9}">
      <dsp:nvSpPr>
        <dsp:cNvPr id="0" name=""/>
        <dsp:cNvSpPr/>
      </dsp:nvSpPr>
      <dsp:spPr>
        <a:xfrm>
          <a:off x="857250" y="1785949"/>
          <a:ext cx="1744796" cy="11079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Aspectos estáticos</a:t>
          </a:r>
          <a:endParaRPr lang="pt-BR" sz="2100" kern="1200" dirty="0"/>
        </a:p>
      </dsp:txBody>
      <dsp:txXfrm>
        <a:off x="889701" y="1818400"/>
        <a:ext cx="1679894" cy="1043043"/>
      </dsp:txXfrm>
    </dsp:sp>
    <dsp:sp modelId="{6DB6EA10-4CEE-486D-9146-79B93384C882}">
      <dsp:nvSpPr>
        <dsp:cNvPr id="0" name=""/>
        <dsp:cNvSpPr/>
      </dsp:nvSpPr>
      <dsp:spPr>
        <a:xfrm>
          <a:off x="2179246" y="3232312"/>
          <a:ext cx="1744796" cy="11079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6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6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6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CAB276-7E68-40EF-80F9-ABDE140DC177}">
      <dsp:nvSpPr>
        <dsp:cNvPr id="0" name=""/>
        <dsp:cNvSpPr/>
      </dsp:nvSpPr>
      <dsp:spPr>
        <a:xfrm>
          <a:off x="2373112" y="3416485"/>
          <a:ext cx="1744796" cy="11079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Harmoniosos da organização</a:t>
          </a:r>
          <a:endParaRPr lang="pt-BR" sz="2100" kern="1200" dirty="0"/>
        </a:p>
      </dsp:txBody>
      <dsp:txXfrm>
        <a:off x="2405563" y="3448936"/>
        <a:ext cx="1679894" cy="1043043"/>
      </dsp:txXfrm>
    </dsp:sp>
    <dsp:sp modelId="{91257748-8D5F-42B9-B79C-7274C30BE2BC}">
      <dsp:nvSpPr>
        <dsp:cNvPr id="0" name=""/>
        <dsp:cNvSpPr/>
      </dsp:nvSpPr>
      <dsp:spPr>
        <a:xfrm>
          <a:off x="5378299" y="1601776"/>
          <a:ext cx="1744796" cy="11079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5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5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8C4BBF-1F68-46B9-94A7-8061727A86D7}">
      <dsp:nvSpPr>
        <dsp:cNvPr id="0" name=""/>
        <dsp:cNvSpPr/>
      </dsp:nvSpPr>
      <dsp:spPr>
        <a:xfrm>
          <a:off x="5572165" y="1785949"/>
          <a:ext cx="1744796" cy="11079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Aspectos dinâmicos</a:t>
          </a:r>
          <a:endParaRPr lang="pt-BR" sz="2100" kern="1200" dirty="0"/>
        </a:p>
      </dsp:txBody>
      <dsp:txXfrm>
        <a:off x="5604616" y="1818400"/>
        <a:ext cx="1679894" cy="1043043"/>
      </dsp:txXfrm>
    </dsp:sp>
    <dsp:sp modelId="{0153B381-87FD-4C76-ACAE-79AF9C6B11CF}">
      <dsp:nvSpPr>
        <dsp:cNvPr id="0" name=""/>
        <dsp:cNvSpPr/>
      </dsp:nvSpPr>
      <dsp:spPr>
        <a:xfrm>
          <a:off x="4311775" y="3232312"/>
          <a:ext cx="1744796" cy="11079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6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6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6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2D4868-4814-4693-A733-19CB83373A29}">
      <dsp:nvSpPr>
        <dsp:cNvPr id="0" name=""/>
        <dsp:cNvSpPr/>
      </dsp:nvSpPr>
      <dsp:spPr>
        <a:xfrm>
          <a:off x="4505641" y="3416485"/>
          <a:ext cx="1744796" cy="11079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Possibilidade de mudanças</a:t>
          </a:r>
          <a:endParaRPr lang="pt-BR" sz="2100" kern="1200" dirty="0"/>
        </a:p>
      </dsp:txBody>
      <dsp:txXfrm>
        <a:off x="4538092" y="3448936"/>
        <a:ext cx="1679894" cy="104304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22B4EC-5444-47E1-AB9C-6685C27A7B6B}">
      <dsp:nvSpPr>
        <dsp:cNvPr id="0" name=""/>
        <dsp:cNvSpPr/>
      </dsp:nvSpPr>
      <dsp:spPr>
        <a:xfrm>
          <a:off x="2747134" y="1030684"/>
          <a:ext cx="1398223" cy="699103"/>
        </a:xfrm>
        <a:custGeom>
          <a:avLst/>
          <a:gdLst/>
          <a:ahLst/>
          <a:cxnLst/>
          <a:rect l="0" t="0" r="0" b="0"/>
          <a:pathLst>
            <a:path>
              <a:moveTo>
                <a:pt x="1398223" y="0"/>
              </a:moveTo>
              <a:lnTo>
                <a:pt x="1398223" y="699103"/>
              </a:lnTo>
              <a:lnTo>
                <a:pt x="0" y="69910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015D2B-F4E2-4D75-8524-4A0CFE692F45}">
      <dsp:nvSpPr>
        <dsp:cNvPr id="0" name=""/>
        <dsp:cNvSpPr/>
      </dsp:nvSpPr>
      <dsp:spPr>
        <a:xfrm>
          <a:off x="5002606" y="4816893"/>
          <a:ext cx="1041023" cy="484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795"/>
              </a:lnTo>
              <a:lnTo>
                <a:pt x="1041023" y="484795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3AE40-769A-48FF-88A3-1DE112971670}">
      <dsp:nvSpPr>
        <dsp:cNvPr id="0" name=""/>
        <dsp:cNvSpPr/>
      </dsp:nvSpPr>
      <dsp:spPr>
        <a:xfrm>
          <a:off x="4145358" y="1030684"/>
          <a:ext cx="857247" cy="2898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1964"/>
              </a:lnTo>
              <a:lnTo>
                <a:pt x="857247" y="2711964"/>
              </a:lnTo>
              <a:lnTo>
                <a:pt x="857247" y="289840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7DB40-9B06-4E16-868C-CA414159176D}">
      <dsp:nvSpPr>
        <dsp:cNvPr id="0" name=""/>
        <dsp:cNvSpPr/>
      </dsp:nvSpPr>
      <dsp:spPr>
        <a:xfrm>
          <a:off x="4145358" y="1030684"/>
          <a:ext cx="2714645" cy="2112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6148"/>
              </a:lnTo>
              <a:lnTo>
                <a:pt x="2714645" y="1926148"/>
              </a:lnTo>
              <a:lnTo>
                <a:pt x="2714645" y="2112588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A2EE4-C7C6-483D-8645-825AE589FC70}">
      <dsp:nvSpPr>
        <dsp:cNvPr id="0" name=""/>
        <dsp:cNvSpPr/>
      </dsp:nvSpPr>
      <dsp:spPr>
        <a:xfrm>
          <a:off x="3040554" y="1030684"/>
          <a:ext cx="1104803" cy="2111691"/>
        </a:xfrm>
        <a:custGeom>
          <a:avLst/>
          <a:gdLst/>
          <a:ahLst/>
          <a:cxnLst/>
          <a:rect l="0" t="0" r="0" b="0"/>
          <a:pathLst>
            <a:path>
              <a:moveTo>
                <a:pt x="1104803" y="0"/>
              </a:moveTo>
              <a:lnTo>
                <a:pt x="1104803" y="1925252"/>
              </a:lnTo>
              <a:lnTo>
                <a:pt x="0" y="1925252"/>
              </a:lnTo>
              <a:lnTo>
                <a:pt x="0" y="211169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4EF4D-C4CE-474A-AF94-C7A4676F9DA8}">
      <dsp:nvSpPr>
        <dsp:cNvPr id="0" name=""/>
        <dsp:cNvSpPr/>
      </dsp:nvSpPr>
      <dsp:spPr>
        <a:xfrm>
          <a:off x="892063" y="1030684"/>
          <a:ext cx="3253295" cy="2111691"/>
        </a:xfrm>
        <a:custGeom>
          <a:avLst/>
          <a:gdLst/>
          <a:ahLst/>
          <a:cxnLst/>
          <a:rect l="0" t="0" r="0" b="0"/>
          <a:pathLst>
            <a:path>
              <a:moveTo>
                <a:pt x="3253295" y="0"/>
              </a:moveTo>
              <a:lnTo>
                <a:pt x="3253295" y="1925252"/>
              </a:lnTo>
              <a:lnTo>
                <a:pt x="0" y="1925252"/>
              </a:lnTo>
              <a:lnTo>
                <a:pt x="0" y="211169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B9AFD6-02BA-4A91-BDC4-436C21D21D9E}">
      <dsp:nvSpPr>
        <dsp:cNvPr id="0" name=""/>
        <dsp:cNvSpPr/>
      </dsp:nvSpPr>
      <dsp:spPr>
        <a:xfrm>
          <a:off x="3257552" y="142877"/>
          <a:ext cx="1775612" cy="8878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Aspectos estáticos</a:t>
          </a:r>
          <a:endParaRPr lang="pt-BR" sz="2500" kern="1200" dirty="0"/>
        </a:p>
      </dsp:txBody>
      <dsp:txXfrm>
        <a:off x="3257552" y="142877"/>
        <a:ext cx="1775612" cy="887806"/>
      </dsp:txXfrm>
    </dsp:sp>
    <dsp:sp modelId="{AEAA2253-F34B-4D2A-A434-006FE6049660}">
      <dsp:nvSpPr>
        <dsp:cNvPr id="0" name=""/>
        <dsp:cNvSpPr/>
      </dsp:nvSpPr>
      <dsp:spPr>
        <a:xfrm>
          <a:off x="4256" y="3142375"/>
          <a:ext cx="1775612" cy="887806"/>
        </a:xfrm>
        <a:prstGeom prst="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adaptação</a:t>
          </a:r>
          <a:endParaRPr lang="pt-BR" sz="2500" kern="1200" dirty="0"/>
        </a:p>
      </dsp:txBody>
      <dsp:txXfrm>
        <a:off x="4256" y="3142375"/>
        <a:ext cx="1775612" cy="887806"/>
      </dsp:txXfrm>
    </dsp:sp>
    <dsp:sp modelId="{33C703B5-EE56-4C17-A122-525B4A1336A1}">
      <dsp:nvSpPr>
        <dsp:cNvPr id="0" name=""/>
        <dsp:cNvSpPr/>
      </dsp:nvSpPr>
      <dsp:spPr>
        <a:xfrm>
          <a:off x="2152748" y="3142375"/>
          <a:ext cx="1775612" cy="887806"/>
        </a:xfrm>
        <a:prstGeom prst="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ordem</a:t>
          </a:r>
          <a:endParaRPr lang="pt-BR" sz="2500" kern="1200" dirty="0"/>
        </a:p>
      </dsp:txBody>
      <dsp:txXfrm>
        <a:off x="2152748" y="3142375"/>
        <a:ext cx="1775612" cy="887806"/>
      </dsp:txXfrm>
    </dsp:sp>
    <dsp:sp modelId="{992A3E1E-6DB3-4EFB-9451-112CD0D95477}">
      <dsp:nvSpPr>
        <dsp:cNvPr id="0" name=""/>
        <dsp:cNvSpPr/>
      </dsp:nvSpPr>
      <dsp:spPr>
        <a:xfrm>
          <a:off x="5972197" y="3143272"/>
          <a:ext cx="1775612" cy="887806"/>
        </a:xfrm>
        <a:prstGeom prst="rect">
          <a:avLst/>
        </a:prstGeom>
        <a:solidFill>
          <a:schemeClr val="tx2">
            <a:lumMod val="10000"/>
          </a:schemeClr>
        </a:soli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equilíbrio</a:t>
          </a:r>
          <a:endParaRPr lang="pt-BR" sz="2500" kern="1200" dirty="0"/>
        </a:p>
      </dsp:txBody>
      <dsp:txXfrm>
        <a:off x="5972197" y="3143272"/>
        <a:ext cx="1775612" cy="887806"/>
      </dsp:txXfrm>
    </dsp:sp>
    <dsp:sp modelId="{E6F1032C-6827-4ADE-A29E-460673995A4A}">
      <dsp:nvSpPr>
        <dsp:cNvPr id="0" name=""/>
        <dsp:cNvSpPr/>
      </dsp:nvSpPr>
      <dsp:spPr>
        <a:xfrm>
          <a:off x="4114799" y="3929087"/>
          <a:ext cx="1775612" cy="887806"/>
        </a:xfrm>
        <a:prstGeom prst="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Teoria funcionalista</a:t>
          </a:r>
          <a:endParaRPr lang="pt-BR" sz="2500" kern="1200" dirty="0"/>
        </a:p>
      </dsp:txBody>
      <dsp:txXfrm>
        <a:off x="4114799" y="3929087"/>
        <a:ext cx="1775612" cy="887806"/>
      </dsp:txXfrm>
    </dsp:sp>
    <dsp:sp modelId="{3544F069-4266-42C7-A9E6-0869EF8DFDD5}">
      <dsp:nvSpPr>
        <dsp:cNvPr id="0" name=""/>
        <dsp:cNvSpPr/>
      </dsp:nvSpPr>
      <dsp:spPr>
        <a:xfrm>
          <a:off x="6043630" y="4857786"/>
          <a:ext cx="1775612" cy="887806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>
          <a:glow rad="63500">
            <a:schemeClr val="accent5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Ausência de conflitos</a:t>
          </a:r>
          <a:endParaRPr lang="pt-BR" sz="2500" kern="1200" dirty="0"/>
        </a:p>
      </dsp:txBody>
      <dsp:txXfrm>
        <a:off x="6043630" y="4857786"/>
        <a:ext cx="1775612" cy="887806"/>
      </dsp:txXfrm>
    </dsp:sp>
    <dsp:sp modelId="{0F121559-E82C-4E24-8790-666B6A41C713}">
      <dsp:nvSpPr>
        <dsp:cNvPr id="0" name=""/>
        <dsp:cNvSpPr/>
      </dsp:nvSpPr>
      <dsp:spPr>
        <a:xfrm>
          <a:off x="971521" y="1285884"/>
          <a:ext cx="1775612" cy="88780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aceita</a:t>
          </a:r>
          <a:endParaRPr lang="pt-BR" sz="2500" kern="1200" dirty="0"/>
        </a:p>
      </dsp:txBody>
      <dsp:txXfrm>
        <a:off x="971521" y="1285884"/>
        <a:ext cx="1775612" cy="887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61061B6-99B2-48AC-88EA-1DE782526751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699982B-C8E9-4897-A0A8-283163D932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Educação Escolar: políticas, estrutura e organização</a:t>
            </a:r>
            <a:br>
              <a:rPr lang="pt-BR" dirty="0" smtClean="0"/>
            </a:br>
            <a:r>
              <a:rPr lang="pt-BR" sz="2200" dirty="0" smtClean="0"/>
              <a:t>LIBÂNEO, José Carlos (</a:t>
            </a:r>
            <a:r>
              <a:rPr lang="pt-BR" sz="2200" dirty="0" err="1" smtClean="0"/>
              <a:t>org</a:t>
            </a:r>
            <a:r>
              <a:rPr lang="pt-BR" sz="2200" dirty="0" smtClean="0"/>
              <a:t>)</a:t>
            </a:r>
            <a:endParaRPr lang="pt-BR" sz="2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9672" y="1412776"/>
            <a:ext cx="6400800" cy="111443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Gestão Escolar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214290"/>
          <a:ext cx="8229600" cy="5911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57256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214290"/>
          <a:ext cx="8229600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500042"/>
          <a:ext cx="8229600" cy="5626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O Brasil possui um sistema educacional?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500042"/>
          <a:ext cx="8229600" cy="5626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sz="2800" dirty="0" smtClean="0">
                <a:latin typeface="Arial Rounded MT Bold" pitchFamily="34" charset="0"/>
              </a:rPr>
              <a:t>Quatro hipóteses explicativas da ausência de um sistema nacional de educação</a:t>
            </a:r>
            <a:endParaRPr lang="pt-BR" sz="2800" dirty="0">
              <a:latin typeface="Arial Rounded MT Bold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512064"/>
            <a:ext cx="8363272" cy="9144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Princípios da organização conforme a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LDB/96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3071834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O artigo 8</a:t>
            </a:r>
            <a:r>
              <a:rPr lang="pt-BR" dirty="0" smtClean="0">
                <a:latin typeface="Agency FB"/>
              </a:rPr>
              <a:t>º da LDB/96, estabelece:</a:t>
            </a:r>
          </a:p>
          <a:p>
            <a:r>
              <a:rPr lang="pt-BR" dirty="0" smtClean="0">
                <a:latin typeface="Agency FB"/>
              </a:rPr>
              <a:t>A União, os Estados, o Distrito Federal e os Municípios devem organizar a educação.</a:t>
            </a:r>
          </a:p>
          <a:p>
            <a:r>
              <a:rPr lang="pt-BR" dirty="0" smtClean="0">
                <a:latin typeface="Agency FB"/>
              </a:rPr>
              <a:t>Em regime de colaboração;</a:t>
            </a:r>
          </a:p>
          <a:p>
            <a:r>
              <a:rPr lang="pt-BR" dirty="0" smtClean="0">
                <a:latin typeface="Agency FB"/>
              </a:rPr>
              <a:t>Com liberdade de organização.</a:t>
            </a:r>
            <a:endParaRPr lang="pt-BR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Órgãos Administrativos</a:t>
            </a:r>
            <a:endParaRPr lang="pt-BR" b="1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321471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estrutura do sistema de ensino:</a:t>
            </a:r>
          </a:p>
          <a:p>
            <a:pPr algn="ctr"/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Federal,</a:t>
            </a:r>
          </a:p>
          <a:p>
            <a:pPr algn="ctr"/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Estadual e</a:t>
            </a:r>
          </a:p>
          <a:p>
            <a:pPr algn="ctr"/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772400" cy="914400"/>
          </a:xfr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Questões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Instâncias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/>
        </p:nvGraphicFramePr>
        <p:xfrm>
          <a:off x="457200" y="274638"/>
          <a:ext cx="8229600" cy="725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Relações entre sistema de ensino e outros sistemas sociais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de ensino e sistema econômico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571480"/>
          <a:ext cx="8229600" cy="5554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Elementos internos do sistema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Formas de organização dos sistemas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285720" y="1500174"/>
          <a:ext cx="842968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433</TotalTime>
  <Words>594</Words>
  <Application>Microsoft Office PowerPoint</Application>
  <PresentationFormat>Apresentação na tela (4:3)</PresentationFormat>
  <Paragraphs>92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8" baseType="lpstr">
      <vt:lpstr>Agency FB</vt:lpstr>
      <vt:lpstr>Arial Rounded MT Bold</vt:lpstr>
      <vt:lpstr>Consolas</vt:lpstr>
      <vt:lpstr>Corbel</vt:lpstr>
      <vt:lpstr>Wingdings</vt:lpstr>
      <vt:lpstr>Wingdings 2</vt:lpstr>
      <vt:lpstr>Wingdings 3</vt:lpstr>
      <vt:lpstr>Metrô</vt:lpstr>
      <vt:lpstr>Educação Escolar: políticas, estrutura e organização LIBÂNEO, José Carlos (org)</vt:lpstr>
      <vt:lpstr>Apresentação do PowerPoint</vt:lpstr>
      <vt:lpstr>Instâncias</vt:lpstr>
      <vt:lpstr>Apresentação do PowerPoint</vt:lpstr>
      <vt:lpstr>Relações entre sistema de ensino e outros sistemas sociais</vt:lpstr>
      <vt:lpstr>Sistema de ensino e sistema econômico</vt:lpstr>
      <vt:lpstr>Apresentação do PowerPoint</vt:lpstr>
      <vt:lpstr>Elementos internos do sistema</vt:lpstr>
      <vt:lpstr>Formas de organização dos sistemas</vt:lpstr>
      <vt:lpstr>Apresentação do PowerPoint</vt:lpstr>
      <vt:lpstr>Apresentação do PowerPoint</vt:lpstr>
      <vt:lpstr>Apresentação do PowerPoint</vt:lpstr>
      <vt:lpstr>Apresentação do PowerPoint</vt:lpstr>
      <vt:lpstr>O Brasil possui um sistema educacional?</vt:lpstr>
      <vt:lpstr>Apresentação do PowerPoint</vt:lpstr>
      <vt:lpstr>Quatro hipóteses explicativas da ausência de um sistema nacional de educação</vt:lpstr>
      <vt:lpstr>Princípios da organização conforme a LDB/96</vt:lpstr>
      <vt:lpstr>Apresentação do PowerPoint</vt:lpstr>
      <vt:lpstr>Órgãos Administrativos</vt:lpstr>
      <vt:lpstr>Questões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Escolar: políticas, estrutura e organização LIBÂNEO, José Carlos (org)</dc:title>
  <dc:creator>Herbert</dc:creator>
  <cp:lastModifiedBy>Herbert Schutzer</cp:lastModifiedBy>
  <cp:revision>26</cp:revision>
  <dcterms:created xsi:type="dcterms:W3CDTF">2012-10-22T12:34:17Z</dcterms:created>
  <dcterms:modified xsi:type="dcterms:W3CDTF">2014-05-13T11:29:56Z</dcterms:modified>
</cp:coreProperties>
</file>