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44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5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643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67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956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38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35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0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599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4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53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0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8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233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80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23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681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225F9E-7A23-4B24-A54D-5B333C49367D}" type="datetimeFigureOut">
              <a:rPr lang="pt-BR" smtClean="0"/>
              <a:pPr/>
              <a:t>26/03/2014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31C3-A829-4A18-9D2B-B031E9936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87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Núcleos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Conceituais da Geografia</a:t>
            </a:r>
            <a:endParaRPr lang="pt-B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Metodologia da Geografia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Atividade</a:t>
            </a:r>
            <a:endParaRPr lang="pt-BR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1</a:t>
            </a:r>
            <a:r>
              <a:rPr lang="pt-BR" sz="2800" b="1" dirty="0" smtClean="0"/>
              <a:t>. </a:t>
            </a:r>
            <a:r>
              <a:rPr lang="pt-BR" sz="2800" b="1" dirty="0"/>
              <a:t>Produza um texto a partir dos itens a seguir:</a:t>
            </a:r>
            <a:endParaRPr lang="pt-BR" sz="2800" dirty="0"/>
          </a:p>
          <a:p>
            <a:r>
              <a:rPr lang="pt-BR" sz="2800" dirty="0"/>
              <a:t>a) Onde e como é o lugar em que você mora?</a:t>
            </a:r>
          </a:p>
          <a:p>
            <a:r>
              <a:rPr lang="pt-BR" sz="2800" dirty="0"/>
              <a:t>b) Por que ele é e está dessa maneira?</a:t>
            </a:r>
          </a:p>
          <a:p>
            <a:r>
              <a:rPr lang="pt-BR" sz="2800" dirty="0"/>
              <a:t>c) Que relações este lugar estabelece com lugares distantes?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626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55</Words>
  <Application>Microsoft Office PowerPoint</Application>
  <PresentationFormat>Apresentação na tela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Íon</vt:lpstr>
      <vt:lpstr>Núcleos Conceituais da Geografia</vt:lpstr>
      <vt:lpstr>Atividade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Núcleos Conceituais da Geografia</dc:title>
  <dc:creator>Luiz Schutzer</dc:creator>
  <cp:lastModifiedBy>Herbert Schutzer</cp:lastModifiedBy>
  <cp:revision>3</cp:revision>
  <dcterms:created xsi:type="dcterms:W3CDTF">2014-03-26T09:44:12Z</dcterms:created>
  <dcterms:modified xsi:type="dcterms:W3CDTF">2014-03-26T11:22:36Z</dcterms:modified>
</cp:coreProperties>
</file>