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63" r:id="rId2"/>
  </p:sldMasterIdLst>
  <p:notesMasterIdLst>
    <p:notesMasterId r:id="rId33"/>
  </p:notesMasterIdLst>
  <p:sldIdLst>
    <p:sldId id="256" r:id="rId3"/>
    <p:sldId id="258" r:id="rId4"/>
    <p:sldId id="267" r:id="rId5"/>
    <p:sldId id="262" r:id="rId6"/>
    <p:sldId id="263" r:id="rId7"/>
    <p:sldId id="264" r:id="rId8"/>
    <p:sldId id="265" r:id="rId9"/>
    <p:sldId id="270" r:id="rId10"/>
    <p:sldId id="272" r:id="rId11"/>
    <p:sldId id="274" r:id="rId12"/>
    <p:sldId id="276" r:id="rId13"/>
    <p:sldId id="275" r:id="rId14"/>
    <p:sldId id="278" r:id="rId15"/>
    <p:sldId id="280" r:id="rId16"/>
    <p:sldId id="282" r:id="rId17"/>
    <p:sldId id="285" r:id="rId18"/>
    <p:sldId id="286" r:id="rId19"/>
    <p:sldId id="287" r:id="rId20"/>
    <p:sldId id="291" r:id="rId21"/>
    <p:sldId id="292" r:id="rId22"/>
    <p:sldId id="293" r:id="rId23"/>
    <p:sldId id="298" r:id="rId24"/>
    <p:sldId id="297" r:id="rId25"/>
    <p:sldId id="303" r:id="rId26"/>
    <p:sldId id="294" r:id="rId27"/>
    <p:sldId id="296" r:id="rId28"/>
    <p:sldId id="299" r:id="rId29"/>
    <p:sldId id="295" r:id="rId30"/>
    <p:sldId id="300" r:id="rId31"/>
    <p:sldId id="301" r:id="rId32"/>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929"/>
    <a:srgbClr val="1027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FDA2076-00C3-437B-B151-1B3EA0DFDE4B}" type="datetimeFigureOut">
              <a:rPr lang="pt-BR"/>
              <a:pPr>
                <a:defRPr/>
              </a:pPr>
              <a:t>07/11/2016</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7939BB00-48F6-4F06-85C4-35D2073CDB3D}" type="slidenum">
              <a:rPr lang="pt-BR" altLang="pt-BR"/>
              <a:pPr/>
              <a:t>‹nº›</a:t>
            </a:fld>
            <a:endParaRPr lang="pt-BR" altLang="pt-BR"/>
          </a:p>
        </p:txBody>
      </p:sp>
    </p:spTree>
    <p:extLst>
      <p:ext uri="{BB962C8B-B14F-4D97-AF65-F5344CB8AC3E}">
        <p14:creationId xmlns:p14="http://schemas.microsoft.com/office/powerpoint/2010/main" val="4695488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a:p>
        </p:txBody>
      </p:sp>
      <p:sp>
        <p:nvSpPr>
          <p:cNvPr id="6148" name="Espaço Reservado para Número de Slide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6C169F8-F8AD-4FFC-9537-1F0338F84087}" type="slidenum">
              <a:rPr lang="pt-BR" altLang="pt-BR">
                <a:latin typeface="Calibri" panose="020F0502020204030204" pitchFamily="34" charset="0"/>
              </a:rPr>
              <a:pPr eaLnBrk="1" hangingPunct="1"/>
              <a:t>1</a:t>
            </a:fld>
            <a:endParaRPr lang="pt-BR" altLang="pt-BR">
              <a:latin typeface="Calibri" panose="020F0502020204030204" pitchFamily="34" charset="0"/>
            </a:endParaRPr>
          </a:p>
        </p:txBody>
      </p:sp>
    </p:spTree>
    <p:extLst>
      <p:ext uri="{BB962C8B-B14F-4D97-AF65-F5344CB8AC3E}">
        <p14:creationId xmlns:p14="http://schemas.microsoft.com/office/powerpoint/2010/main" val="3643020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a:p>
        </p:txBody>
      </p:sp>
      <p:sp>
        <p:nvSpPr>
          <p:cNvPr id="7172" name="Espaço Reservado para Número de Slide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53CFA04-9FDE-4661-8179-47243A3D92C7}" type="slidenum">
              <a:rPr lang="pt-BR" altLang="pt-BR">
                <a:latin typeface="Calibri" panose="020F0502020204030204" pitchFamily="34" charset="0"/>
              </a:rPr>
              <a:pPr eaLnBrk="1" hangingPunct="1"/>
              <a:t>2</a:t>
            </a:fld>
            <a:endParaRPr lang="pt-BR" altLang="pt-BR">
              <a:latin typeface="Calibri" panose="020F0502020204030204" pitchFamily="34" charset="0"/>
            </a:endParaRPr>
          </a:p>
        </p:txBody>
      </p:sp>
    </p:spTree>
    <p:extLst>
      <p:ext uri="{BB962C8B-B14F-4D97-AF65-F5344CB8AC3E}">
        <p14:creationId xmlns:p14="http://schemas.microsoft.com/office/powerpoint/2010/main" val="1162522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a:t>Fonte da imagem: http://seguindopassoshistoria.blogspot.com/2010_04_01_archive.html</a:t>
            </a:r>
          </a:p>
        </p:txBody>
      </p:sp>
      <p:sp>
        <p:nvSpPr>
          <p:cNvPr id="4" name="Espaço Reservado para Número de Slide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50ABEDB-3812-428F-A611-777CBDD951C1}" type="slidenum">
              <a:rPr lang="pt-BR" altLang="pt-BR">
                <a:latin typeface="Calibri" panose="020F0502020204030204" pitchFamily="34" charset="0"/>
              </a:rPr>
              <a:pPr eaLnBrk="1" hangingPunct="1"/>
              <a:t>8</a:t>
            </a:fld>
            <a:endParaRPr lang="pt-BR" altLang="pt-BR">
              <a:latin typeface="Calibri" panose="020F0502020204030204" pitchFamily="34" charset="0"/>
            </a:endParaRPr>
          </a:p>
        </p:txBody>
      </p:sp>
    </p:spTree>
    <p:extLst>
      <p:ext uri="{BB962C8B-B14F-4D97-AF65-F5344CB8AC3E}">
        <p14:creationId xmlns:p14="http://schemas.microsoft.com/office/powerpoint/2010/main" val="986542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a:t>Fonte da foto: bostonteapartyfacts.com </a:t>
            </a:r>
          </a:p>
          <a:p>
            <a:r>
              <a:rPr lang="pt-BR" altLang="pt-BR"/>
              <a:t>jaybee1117.glogster.com</a:t>
            </a:r>
          </a:p>
        </p:txBody>
      </p:sp>
      <p:sp>
        <p:nvSpPr>
          <p:cNvPr id="4" name="Espaço Reservado para Número de Slide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11DBBE1-F193-4232-B014-2009878F4C69}" type="slidenum">
              <a:rPr lang="pt-BR" altLang="pt-BR">
                <a:latin typeface="Calibri" panose="020F0502020204030204" pitchFamily="34" charset="0"/>
              </a:rPr>
              <a:pPr eaLnBrk="1" hangingPunct="1"/>
              <a:t>14</a:t>
            </a:fld>
            <a:endParaRPr lang="pt-BR" altLang="pt-BR">
              <a:latin typeface="Calibri" panose="020F0502020204030204" pitchFamily="34" charset="0"/>
            </a:endParaRPr>
          </a:p>
        </p:txBody>
      </p:sp>
    </p:spTree>
    <p:extLst>
      <p:ext uri="{BB962C8B-B14F-4D97-AF65-F5344CB8AC3E}">
        <p14:creationId xmlns:p14="http://schemas.microsoft.com/office/powerpoint/2010/main" val="1293375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lvl1pPr>
              <a:defRPr/>
            </a:lvl1pPr>
          </a:lstStyle>
          <a:p>
            <a:pPr>
              <a:defRPr/>
            </a:pPr>
            <a:fld id="{402B4FF3-CCB7-4DA7-91D2-FDB8707780D3}" type="datetimeFigureOut">
              <a:rPr lang="pt-BR"/>
              <a:pPr>
                <a:defRPr/>
              </a:pPr>
              <a:t>07/11/2016</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fld id="{55CEDC88-7EA0-4897-A245-FAE18D491009}" type="slidenum">
              <a:rPr lang="pt-BR" altLang="pt-BR"/>
              <a:pPr/>
              <a:t>‹nº›</a:t>
            </a:fld>
            <a:endParaRPr lang="pt-BR" altLang="pt-BR"/>
          </a:p>
        </p:txBody>
      </p:sp>
    </p:spTree>
    <p:extLst>
      <p:ext uri="{BB962C8B-B14F-4D97-AF65-F5344CB8AC3E}">
        <p14:creationId xmlns:p14="http://schemas.microsoft.com/office/powerpoint/2010/main" val="272857025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lvl1pPr>
              <a:defRPr/>
            </a:lvl1pPr>
          </a:lstStyle>
          <a:p>
            <a:pPr>
              <a:defRPr/>
            </a:pPr>
            <a:fld id="{F90C3B6B-C3F6-4559-919F-95430B2B828A}" type="datetimeFigureOut">
              <a:rPr lang="pt-BR"/>
              <a:pPr>
                <a:defRPr/>
              </a:pPr>
              <a:t>07/11/2016</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fld id="{553D3F98-ECFF-4589-B42C-12EB1AD527D0}" type="slidenum">
              <a:rPr lang="pt-BR" altLang="pt-BR"/>
              <a:pPr/>
              <a:t>‹nº›</a:t>
            </a:fld>
            <a:endParaRPr lang="pt-BR" altLang="pt-BR"/>
          </a:p>
        </p:txBody>
      </p:sp>
    </p:spTree>
    <p:extLst>
      <p:ext uri="{BB962C8B-B14F-4D97-AF65-F5344CB8AC3E}">
        <p14:creationId xmlns:p14="http://schemas.microsoft.com/office/powerpoint/2010/main" val="100460244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lvl1pPr>
              <a:defRPr/>
            </a:lvl1pPr>
          </a:lstStyle>
          <a:p>
            <a:pPr>
              <a:defRPr/>
            </a:pPr>
            <a:fld id="{D68D1C63-72B8-4524-9EDB-F2B3A934B768}" type="datetimeFigureOut">
              <a:rPr lang="pt-BR"/>
              <a:pPr>
                <a:defRPr/>
              </a:pPr>
              <a:t>07/11/2016</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fld id="{3B817E2B-F71E-4C91-9EC7-6E06AB3D9A53}" type="slidenum">
              <a:rPr lang="pt-BR" altLang="pt-BR"/>
              <a:pPr/>
              <a:t>‹nº›</a:t>
            </a:fld>
            <a:endParaRPr lang="pt-BR" altLang="pt-BR"/>
          </a:p>
        </p:txBody>
      </p:sp>
    </p:spTree>
    <p:extLst>
      <p:ext uri="{BB962C8B-B14F-4D97-AF65-F5344CB8AC3E}">
        <p14:creationId xmlns:p14="http://schemas.microsoft.com/office/powerpoint/2010/main" val="290987960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9229299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7481461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45775022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82421780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425250702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403247157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00590062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00172367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lvl1pPr>
              <a:defRPr/>
            </a:lvl1pPr>
          </a:lstStyle>
          <a:p>
            <a:pPr>
              <a:defRPr/>
            </a:pPr>
            <a:fld id="{B1836030-5CE1-4FD8-8F76-32778867CD75}" type="datetimeFigureOut">
              <a:rPr lang="pt-BR"/>
              <a:pPr>
                <a:defRPr/>
              </a:pPr>
              <a:t>07/11/2016</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fld id="{EFEA6F67-E5B2-417C-B710-7970FB1B0C27}" type="slidenum">
              <a:rPr lang="pt-BR" altLang="pt-BR"/>
              <a:pPr/>
              <a:t>‹nº›</a:t>
            </a:fld>
            <a:endParaRPr lang="pt-BR" altLang="pt-BR"/>
          </a:p>
        </p:txBody>
      </p:sp>
    </p:spTree>
    <p:extLst>
      <p:ext uri="{BB962C8B-B14F-4D97-AF65-F5344CB8AC3E}">
        <p14:creationId xmlns:p14="http://schemas.microsoft.com/office/powerpoint/2010/main" val="281289768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53529531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400954142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98028147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93555209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7568399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357457556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46278700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316266484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418649919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327697496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lvl1pPr>
              <a:defRPr/>
            </a:lvl1pPr>
          </a:lstStyle>
          <a:p>
            <a:pPr>
              <a:defRPr/>
            </a:pPr>
            <a:fld id="{C414483C-6D55-49A7-B44D-3D9D5874E305}" type="datetimeFigureOut">
              <a:rPr lang="pt-BR"/>
              <a:pPr>
                <a:defRPr/>
              </a:pPr>
              <a:t>07/11/2016</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fld id="{907CEBE3-057C-4CD3-BCD0-38C22A353932}" type="slidenum">
              <a:rPr lang="pt-BR" altLang="pt-BR"/>
              <a:pPr/>
              <a:t>‹nº›</a:t>
            </a:fld>
            <a:endParaRPr lang="pt-BR" altLang="pt-BR"/>
          </a:p>
        </p:txBody>
      </p:sp>
    </p:spTree>
    <p:extLst>
      <p:ext uri="{BB962C8B-B14F-4D97-AF65-F5344CB8AC3E}">
        <p14:creationId xmlns:p14="http://schemas.microsoft.com/office/powerpoint/2010/main" val="235932363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67669143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34083832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98721379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2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40977100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40811445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4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72798835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5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335945516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6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315290464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7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59222437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8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58366217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3"/>
          <p:cNvSpPr>
            <a:spLocks noGrp="1"/>
          </p:cNvSpPr>
          <p:nvPr>
            <p:ph type="dt" sz="half" idx="10"/>
          </p:nvPr>
        </p:nvSpPr>
        <p:spPr/>
        <p:txBody>
          <a:bodyPr/>
          <a:lstStyle>
            <a:lvl1pPr>
              <a:defRPr/>
            </a:lvl1pPr>
          </a:lstStyle>
          <a:p>
            <a:pPr>
              <a:defRPr/>
            </a:pPr>
            <a:fld id="{60013C00-09E1-4FB5-B88E-68D6C6F11277}" type="datetimeFigureOut">
              <a:rPr lang="pt-BR"/>
              <a:pPr>
                <a:defRPr/>
              </a:pPr>
              <a:t>07/11/2016</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fld id="{154E1B44-A77B-4EED-9F76-047BEE918E7E}" type="slidenum">
              <a:rPr lang="pt-BR" altLang="pt-BR"/>
              <a:pPr/>
              <a:t>‹nº›</a:t>
            </a:fld>
            <a:endParaRPr lang="pt-BR" altLang="pt-BR"/>
          </a:p>
        </p:txBody>
      </p:sp>
    </p:spTree>
    <p:extLst>
      <p:ext uri="{BB962C8B-B14F-4D97-AF65-F5344CB8AC3E}">
        <p14:creationId xmlns:p14="http://schemas.microsoft.com/office/powerpoint/2010/main" val="16604027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9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404879248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0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334089124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36999444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2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81954397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349716361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pt-BR"/>
              <a:t>Clique para editar o título mestre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tx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pPr>
              <a:defRPr/>
            </a:pPr>
            <a:fld id="{402B4FF3-CCB7-4DA7-91D2-FDB8707780D3}" type="datetimeFigureOut">
              <a:rPr lang="pt-BR" smtClean="0"/>
              <a:pPr>
                <a:defRPr/>
              </a:pPr>
              <a:t>07/11/2016</a:t>
            </a:fld>
            <a:endParaRPr lang="pt-BR"/>
          </a:p>
        </p:txBody>
      </p:sp>
      <p:sp>
        <p:nvSpPr>
          <p:cNvPr id="5" name="Footer Placeholder 4"/>
          <p:cNvSpPr>
            <a:spLocks noGrp="1"/>
          </p:cNvSpPr>
          <p:nvPr>
            <p:ph type="ftr" sz="quarter" idx="11"/>
          </p:nvPr>
        </p:nvSpPr>
        <p:spPr/>
        <p:txBody>
          <a:bodyPr/>
          <a:lstStyle/>
          <a:p>
            <a:pPr>
              <a:defRPr/>
            </a:pPr>
            <a:endParaRPr lang="pt-BR"/>
          </a:p>
        </p:txBody>
      </p:sp>
      <p:sp>
        <p:nvSpPr>
          <p:cNvPr id="6" name="Slide Number Placeholder 5"/>
          <p:cNvSpPr>
            <a:spLocks noGrp="1"/>
          </p:cNvSpPr>
          <p:nvPr>
            <p:ph type="sldNum" sz="quarter" idx="12"/>
          </p:nvPr>
        </p:nvSpPr>
        <p:spPr/>
        <p:txBody>
          <a:bodyPr/>
          <a:lstStyle/>
          <a:p>
            <a:fld id="{55CEDC88-7EA0-4897-A245-FAE18D491009}" type="slidenum">
              <a:rPr lang="pt-BR" altLang="pt-BR" smtClean="0"/>
              <a:pPr/>
              <a:t>‹nº›</a:t>
            </a:fld>
            <a:endParaRPr lang="pt-BR" altLang="pt-BR"/>
          </a:p>
        </p:txBody>
      </p:sp>
    </p:spTree>
    <p:extLst>
      <p:ext uri="{BB962C8B-B14F-4D97-AF65-F5344CB8AC3E}">
        <p14:creationId xmlns:p14="http://schemas.microsoft.com/office/powerpoint/2010/main" val="212254158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pt-BR"/>
              <a:t>Clique para editar o título mestre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a:defRPr/>
            </a:pPr>
            <a:fld id="{B1836030-5CE1-4FD8-8F76-32778867CD75}" type="datetimeFigureOut">
              <a:rPr lang="pt-BR" smtClean="0"/>
              <a:pPr>
                <a:defRPr/>
              </a:pPr>
              <a:t>07/11/2016</a:t>
            </a:fld>
            <a:endParaRPr lang="pt-BR"/>
          </a:p>
        </p:txBody>
      </p:sp>
      <p:sp>
        <p:nvSpPr>
          <p:cNvPr id="5" name="Footer Placeholder 4"/>
          <p:cNvSpPr>
            <a:spLocks noGrp="1"/>
          </p:cNvSpPr>
          <p:nvPr>
            <p:ph type="ftr" sz="quarter" idx="11"/>
          </p:nvPr>
        </p:nvSpPr>
        <p:spPr/>
        <p:txBody>
          <a:bodyPr/>
          <a:lstStyle/>
          <a:p>
            <a:pPr>
              <a:defRPr/>
            </a:pPr>
            <a:endParaRPr lang="pt-BR"/>
          </a:p>
        </p:txBody>
      </p:sp>
      <p:sp>
        <p:nvSpPr>
          <p:cNvPr id="6" name="Slide Number Placeholder 5"/>
          <p:cNvSpPr>
            <a:spLocks noGrp="1"/>
          </p:cNvSpPr>
          <p:nvPr>
            <p:ph type="sldNum" sz="quarter" idx="12"/>
          </p:nvPr>
        </p:nvSpPr>
        <p:spPr/>
        <p:txBody>
          <a:bodyPr/>
          <a:lstStyle/>
          <a:p>
            <a:fld id="{EFEA6F67-E5B2-417C-B710-7970FB1B0C27}" type="slidenum">
              <a:rPr lang="pt-BR" altLang="pt-BR" smtClean="0"/>
              <a:pPr/>
              <a:t>‹nº›</a:t>
            </a:fld>
            <a:endParaRPr lang="pt-BR" altLang="pt-BR"/>
          </a:p>
        </p:txBody>
      </p:sp>
    </p:spTree>
    <p:extLst>
      <p:ext uri="{BB962C8B-B14F-4D97-AF65-F5344CB8AC3E}">
        <p14:creationId xmlns:p14="http://schemas.microsoft.com/office/powerpoint/2010/main" val="220297609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pt-BR"/>
              <a:t>Clique para editar o título mestre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tx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pPr>
              <a:defRPr/>
            </a:pPr>
            <a:fld id="{C414483C-6D55-49A7-B44D-3D9D5874E305}" type="datetimeFigureOut">
              <a:rPr lang="pt-BR" smtClean="0"/>
              <a:pPr>
                <a:defRPr/>
              </a:pPr>
              <a:t>07/11/2016</a:t>
            </a:fld>
            <a:endParaRPr lang="pt-BR"/>
          </a:p>
        </p:txBody>
      </p:sp>
      <p:sp>
        <p:nvSpPr>
          <p:cNvPr id="5" name="Footer Placeholder 4"/>
          <p:cNvSpPr>
            <a:spLocks noGrp="1"/>
          </p:cNvSpPr>
          <p:nvPr>
            <p:ph type="ftr" sz="quarter" idx="11"/>
          </p:nvPr>
        </p:nvSpPr>
        <p:spPr/>
        <p:txBody>
          <a:bodyPr/>
          <a:lstStyle/>
          <a:p>
            <a:pPr>
              <a:defRPr/>
            </a:pPr>
            <a:endParaRPr lang="pt-BR"/>
          </a:p>
        </p:txBody>
      </p:sp>
      <p:sp>
        <p:nvSpPr>
          <p:cNvPr id="6" name="Slide Number Placeholder 5"/>
          <p:cNvSpPr>
            <a:spLocks noGrp="1"/>
          </p:cNvSpPr>
          <p:nvPr>
            <p:ph type="sldNum" sz="quarter" idx="12"/>
          </p:nvPr>
        </p:nvSpPr>
        <p:spPr/>
        <p:txBody>
          <a:bodyPr/>
          <a:lstStyle/>
          <a:p>
            <a:fld id="{907CEBE3-057C-4CD3-BCD0-38C22A353932}" type="slidenum">
              <a:rPr lang="pt-BR" altLang="pt-BR" smtClean="0"/>
              <a:pPr/>
              <a:t>‹nº›</a:t>
            </a:fld>
            <a:endParaRPr lang="pt-BR" altLang="pt-BR"/>
          </a:p>
        </p:txBody>
      </p:sp>
    </p:spTree>
    <p:extLst>
      <p:ext uri="{BB962C8B-B14F-4D97-AF65-F5344CB8AC3E}">
        <p14:creationId xmlns:p14="http://schemas.microsoft.com/office/powerpoint/2010/main" val="353089856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pt-BR"/>
              <a:t>Clique para editar o título mestre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pPr>
              <a:defRPr/>
            </a:pPr>
            <a:fld id="{60013C00-09E1-4FB5-B88E-68D6C6F11277}" type="datetimeFigureOut">
              <a:rPr lang="pt-BR" smtClean="0"/>
              <a:pPr>
                <a:defRPr/>
              </a:pPr>
              <a:t>07/11/2016</a:t>
            </a:fld>
            <a:endParaRPr lang="pt-BR"/>
          </a:p>
        </p:txBody>
      </p:sp>
      <p:sp>
        <p:nvSpPr>
          <p:cNvPr id="6" name="Footer Placeholder 5"/>
          <p:cNvSpPr>
            <a:spLocks noGrp="1"/>
          </p:cNvSpPr>
          <p:nvPr>
            <p:ph type="ftr" sz="quarter" idx="11"/>
          </p:nvPr>
        </p:nvSpPr>
        <p:spPr/>
        <p:txBody>
          <a:bodyPr/>
          <a:lstStyle/>
          <a:p>
            <a:pPr>
              <a:defRPr/>
            </a:pPr>
            <a:endParaRPr lang="pt-BR"/>
          </a:p>
        </p:txBody>
      </p:sp>
      <p:sp>
        <p:nvSpPr>
          <p:cNvPr id="7" name="Slide Number Placeholder 6"/>
          <p:cNvSpPr>
            <a:spLocks noGrp="1"/>
          </p:cNvSpPr>
          <p:nvPr>
            <p:ph type="sldNum" sz="quarter" idx="12"/>
          </p:nvPr>
        </p:nvSpPr>
        <p:spPr/>
        <p:txBody>
          <a:bodyPr/>
          <a:lstStyle/>
          <a:p>
            <a:fld id="{154E1B44-A77B-4EED-9F76-047BEE918E7E}" type="slidenum">
              <a:rPr lang="pt-BR" altLang="pt-BR" smtClean="0"/>
              <a:pPr/>
              <a:t>‹nº›</a:t>
            </a:fld>
            <a:endParaRPr lang="pt-BR" altLang="pt-BR"/>
          </a:p>
        </p:txBody>
      </p:sp>
    </p:spTree>
    <p:extLst>
      <p:ext uri="{BB962C8B-B14F-4D97-AF65-F5344CB8AC3E}">
        <p14:creationId xmlns:p14="http://schemas.microsoft.com/office/powerpoint/2010/main" val="193280917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12" name="Content Placeholder 3"/>
          <p:cNvSpPr>
            <a:spLocks noGrp="1"/>
          </p:cNvSpPr>
          <p:nvPr>
            <p:ph sz="quarter" idx="13"/>
          </p:nvPr>
        </p:nvSpPr>
        <p:spPr>
          <a:xfrm>
            <a:off x="685331" y="3051013"/>
            <a:ext cx="3829520" cy="2740187"/>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13" name="Content Placeholder 5"/>
          <p:cNvSpPr>
            <a:spLocks noGrp="1"/>
          </p:cNvSpPr>
          <p:nvPr>
            <p:ph sz="quarter" idx="14"/>
          </p:nvPr>
        </p:nvSpPr>
        <p:spPr>
          <a:xfrm>
            <a:off x="4629150" y="3051013"/>
            <a:ext cx="3829051" cy="2740187"/>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pPr>
              <a:defRPr/>
            </a:pPr>
            <a:fld id="{2F145F3B-695B-4202-B1EE-127CB4EBCB50}" type="datetimeFigureOut">
              <a:rPr lang="pt-BR" smtClean="0"/>
              <a:pPr>
                <a:defRPr/>
              </a:pPr>
              <a:t>07/11/2016</a:t>
            </a:fld>
            <a:endParaRPr lang="pt-BR"/>
          </a:p>
        </p:txBody>
      </p:sp>
      <p:sp>
        <p:nvSpPr>
          <p:cNvPr id="8" name="Footer Placeholder 7"/>
          <p:cNvSpPr>
            <a:spLocks noGrp="1"/>
          </p:cNvSpPr>
          <p:nvPr>
            <p:ph type="ftr" sz="quarter" idx="11"/>
          </p:nvPr>
        </p:nvSpPr>
        <p:spPr/>
        <p:txBody>
          <a:bodyPr/>
          <a:lstStyle/>
          <a:p>
            <a:pPr>
              <a:defRPr/>
            </a:pPr>
            <a:endParaRPr lang="pt-BR"/>
          </a:p>
        </p:txBody>
      </p:sp>
      <p:sp>
        <p:nvSpPr>
          <p:cNvPr id="9" name="Slide Number Placeholder 8"/>
          <p:cNvSpPr>
            <a:spLocks noGrp="1"/>
          </p:cNvSpPr>
          <p:nvPr>
            <p:ph type="sldNum" sz="quarter" idx="12"/>
          </p:nvPr>
        </p:nvSpPr>
        <p:spPr/>
        <p:txBody>
          <a:bodyPr/>
          <a:lstStyle/>
          <a:p>
            <a:fld id="{5801CE8B-1E82-4250-8BCA-109D93981118}" type="slidenum">
              <a:rPr lang="pt-BR" altLang="pt-BR" smtClean="0"/>
              <a:pPr/>
              <a:t>‹nº›</a:t>
            </a:fld>
            <a:endParaRPr lang="pt-BR" altLang="pt-BR"/>
          </a:p>
        </p:txBody>
      </p:sp>
    </p:spTree>
    <p:extLst>
      <p:ext uri="{BB962C8B-B14F-4D97-AF65-F5344CB8AC3E}">
        <p14:creationId xmlns:p14="http://schemas.microsoft.com/office/powerpoint/2010/main" val="32183281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3"/>
          <p:cNvSpPr>
            <a:spLocks noGrp="1"/>
          </p:cNvSpPr>
          <p:nvPr>
            <p:ph type="dt" sz="half" idx="10"/>
          </p:nvPr>
        </p:nvSpPr>
        <p:spPr/>
        <p:txBody>
          <a:bodyPr/>
          <a:lstStyle>
            <a:lvl1pPr>
              <a:defRPr/>
            </a:lvl1pPr>
          </a:lstStyle>
          <a:p>
            <a:pPr>
              <a:defRPr/>
            </a:pPr>
            <a:fld id="{2F145F3B-695B-4202-B1EE-127CB4EBCB50}" type="datetimeFigureOut">
              <a:rPr lang="pt-BR"/>
              <a:pPr>
                <a:defRPr/>
              </a:pPr>
              <a:t>07/11/2016</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fld id="{5801CE8B-1E82-4250-8BCA-109D93981118}" type="slidenum">
              <a:rPr lang="pt-BR" altLang="pt-BR"/>
              <a:pPr/>
              <a:t>‹nº›</a:t>
            </a:fld>
            <a:endParaRPr lang="pt-BR" altLang="pt-BR"/>
          </a:p>
        </p:txBody>
      </p:sp>
    </p:spTree>
    <p:extLst>
      <p:ext uri="{BB962C8B-B14F-4D97-AF65-F5344CB8AC3E}">
        <p14:creationId xmlns:p14="http://schemas.microsoft.com/office/powerpoint/2010/main" val="59941345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pPr>
              <a:defRPr/>
            </a:pPr>
            <a:fld id="{E4D9E362-4485-402F-8B34-503671538099}" type="datetimeFigureOut">
              <a:rPr lang="pt-BR" smtClean="0"/>
              <a:pPr>
                <a:defRPr/>
              </a:pPr>
              <a:t>07/11/2016</a:t>
            </a:fld>
            <a:endParaRPr lang="pt-BR"/>
          </a:p>
        </p:txBody>
      </p:sp>
      <p:sp>
        <p:nvSpPr>
          <p:cNvPr id="4" name="Footer Placeholder 3"/>
          <p:cNvSpPr>
            <a:spLocks noGrp="1"/>
          </p:cNvSpPr>
          <p:nvPr>
            <p:ph type="ftr" sz="quarter" idx="11"/>
          </p:nvPr>
        </p:nvSpPr>
        <p:spPr/>
        <p:txBody>
          <a:bodyPr/>
          <a:lstStyle/>
          <a:p>
            <a:pPr>
              <a:defRPr/>
            </a:pPr>
            <a:endParaRPr lang="pt-BR"/>
          </a:p>
        </p:txBody>
      </p:sp>
      <p:sp>
        <p:nvSpPr>
          <p:cNvPr id="5" name="Slide Number Placeholder 4"/>
          <p:cNvSpPr>
            <a:spLocks noGrp="1"/>
          </p:cNvSpPr>
          <p:nvPr>
            <p:ph type="sldNum" sz="quarter" idx="12"/>
          </p:nvPr>
        </p:nvSpPr>
        <p:spPr/>
        <p:txBody>
          <a:bodyPr/>
          <a:lstStyle/>
          <a:p>
            <a:fld id="{5994E35D-4BBE-4FD9-801F-FF5730E07043}" type="slidenum">
              <a:rPr lang="pt-BR" altLang="pt-BR" smtClean="0"/>
              <a:pPr/>
              <a:t>‹nº›</a:t>
            </a:fld>
            <a:endParaRPr lang="pt-BR" altLang="pt-BR"/>
          </a:p>
        </p:txBody>
      </p:sp>
    </p:spTree>
    <p:extLst>
      <p:ext uri="{BB962C8B-B14F-4D97-AF65-F5344CB8AC3E}">
        <p14:creationId xmlns:p14="http://schemas.microsoft.com/office/powerpoint/2010/main" val="312728323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pPr>
              <a:defRPr/>
            </a:pPr>
            <a:fld id="{C12AA080-5E4E-4D81-9B0E-4BDAB8E9E641}" type="datetimeFigureOut">
              <a:rPr lang="pt-BR" smtClean="0"/>
              <a:pPr>
                <a:defRPr/>
              </a:pPr>
              <a:t>07/11/2016</a:t>
            </a:fld>
            <a:endParaRPr lang="pt-BR"/>
          </a:p>
        </p:txBody>
      </p:sp>
      <p:sp>
        <p:nvSpPr>
          <p:cNvPr id="3" name="Footer Placeholder 2"/>
          <p:cNvSpPr>
            <a:spLocks noGrp="1"/>
          </p:cNvSpPr>
          <p:nvPr>
            <p:ph type="ftr" sz="quarter" idx="11"/>
          </p:nvPr>
        </p:nvSpPr>
        <p:spPr/>
        <p:txBody>
          <a:bodyPr/>
          <a:lstStyle/>
          <a:p>
            <a:pPr>
              <a:defRPr/>
            </a:pPr>
            <a:endParaRPr lang="pt-BR"/>
          </a:p>
        </p:txBody>
      </p:sp>
      <p:sp>
        <p:nvSpPr>
          <p:cNvPr id="4" name="Slide Number Placeholder 3"/>
          <p:cNvSpPr>
            <a:spLocks noGrp="1"/>
          </p:cNvSpPr>
          <p:nvPr>
            <p:ph type="sldNum" sz="quarter" idx="12"/>
          </p:nvPr>
        </p:nvSpPr>
        <p:spPr/>
        <p:txBody>
          <a:bodyPr/>
          <a:lstStyle/>
          <a:p>
            <a:fld id="{731F6034-3657-4474-899F-ED30BA7433D9}" type="slidenum">
              <a:rPr lang="pt-BR" altLang="pt-BR" smtClean="0"/>
              <a:pPr/>
              <a:t>‹nº›</a:t>
            </a:fld>
            <a:endParaRPr lang="pt-BR" altLang="pt-BR"/>
          </a:p>
        </p:txBody>
      </p:sp>
    </p:spTree>
    <p:extLst>
      <p:ext uri="{BB962C8B-B14F-4D97-AF65-F5344CB8AC3E}">
        <p14:creationId xmlns:p14="http://schemas.microsoft.com/office/powerpoint/2010/main" val="1014827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pt-BR"/>
              <a:t>Clique para editar o título mestre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pPr>
              <a:defRPr/>
            </a:pPr>
            <a:fld id="{F2B434A4-8CE1-4E61-AC5A-8F98264633A6}" type="datetimeFigureOut">
              <a:rPr lang="pt-BR" smtClean="0"/>
              <a:pPr>
                <a:defRPr/>
              </a:pPr>
              <a:t>07/11/2016</a:t>
            </a:fld>
            <a:endParaRPr lang="pt-BR"/>
          </a:p>
        </p:txBody>
      </p:sp>
      <p:sp>
        <p:nvSpPr>
          <p:cNvPr id="6" name="Footer Placeholder 5"/>
          <p:cNvSpPr>
            <a:spLocks noGrp="1"/>
          </p:cNvSpPr>
          <p:nvPr>
            <p:ph type="ftr" sz="quarter" idx="11"/>
          </p:nvPr>
        </p:nvSpPr>
        <p:spPr/>
        <p:txBody>
          <a:bodyPr/>
          <a:lstStyle/>
          <a:p>
            <a:pPr>
              <a:defRPr/>
            </a:pPr>
            <a:endParaRPr lang="pt-BR"/>
          </a:p>
        </p:txBody>
      </p:sp>
      <p:sp>
        <p:nvSpPr>
          <p:cNvPr id="7" name="Slide Number Placeholder 6"/>
          <p:cNvSpPr>
            <a:spLocks noGrp="1"/>
          </p:cNvSpPr>
          <p:nvPr>
            <p:ph type="sldNum" sz="quarter" idx="12"/>
          </p:nvPr>
        </p:nvSpPr>
        <p:spPr/>
        <p:txBody>
          <a:bodyPr/>
          <a:lstStyle/>
          <a:p>
            <a:fld id="{85213A5A-92B9-48B3-A0F4-3258047BDB93}" type="slidenum">
              <a:rPr lang="pt-BR" altLang="pt-BR" smtClean="0"/>
              <a:pPr/>
              <a:t>‹nº›</a:t>
            </a:fld>
            <a:endParaRPr lang="pt-BR" altLang="pt-BR"/>
          </a:p>
        </p:txBody>
      </p:sp>
    </p:spTree>
    <p:extLst>
      <p:ext uri="{BB962C8B-B14F-4D97-AF65-F5344CB8AC3E}">
        <p14:creationId xmlns:p14="http://schemas.microsoft.com/office/powerpoint/2010/main" val="37164175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pPr>
              <a:defRPr/>
            </a:pPr>
            <a:fld id="{14B144D2-B52E-48B1-9941-FE50E3C1C8BC}" type="datetimeFigureOut">
              <a:rPr lang="pt-BR" smtClean="0"/>
              <a:pPr>
                <a:defRPr/>
              </a:pPr>
              <a:t>07/11/2016</a:t>
            </a:fld>
            <a:endParaRPr lang="pt-BR"/>
          </a:p>
        </p:txBody>
      </p:sp>
      <p:sp>
        <p:nvSpPr>
          <p:cNvPr id="6" name="Footer Placeholder 5"/>
          <p:cNvSpPr>
            <a:spLocks noGrp="1"/>
          </p:cNvSpPr>
          <p:nvPr>
            <p:ph type="ftr" sz="quarter" idx="11"/>
          </p:nvPr>
        </p:nvSpPr>
        <p:spPr/>
        <p:txBody>
          <a:bodyPr/>
          <a:lstStyle/>
          <a:p>
            <a:pPr>
              <a:defRPr/>
            </a:pPr>
            <a:endParaRPr lang="pt-BR"/>
          </a:p>
        </p:txBody>
      </p:sp>
      <p:sp>
        <p:nvSpPr>
          <p:cNvPr id="7" name="Slide Number Placeholder 6"/>
          <p:cNvSpPr>
            <a:spLocks noGrp="1"/>
          </p:cNvSpPr>
          <p:nvPr>
            <p:ph type="sldNum" sz="quarter" idx="12"/>
          </p:nvPr>
        </p:nvSpPr>
        <p:spPr/>
        <p:txBody>
          <a:bodyPr/>
          <a:lstStyle/>
          <a:p>
            <a:fld id="{B61BFD44-113E-4785-9B41-FA508805695D}" type="slidenum">
              <a:rPr lang="pt-BR" altLang="pt-BR" smtClean="0"/>
              <a:pPr/>
              <a:t>‹nº›</a:t>
            </a:fld>
            <a:endParaRPr lang="pt-BR" altLang="pt-BR"/>
          </a:p>
        </p:txBody>
      </p:sp>
    </p:spTree>
    <p:extLst>
      <p:ext uri="{BB962C8B-B14F-4D97-AF65-F5344CB8AC3E}">
        <p14:creationId xmlns:p14="http://schemas.microsoft.com/office/powerpoint/2010/main" val="320172495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pPr>
              <a:defRPr/>
            </a:pPr>
            <a:fld id="{41A9D850-C999-4F7E-BC67-6882BA525D04}" type="datetimeFigureOut">
              <a:rPr lang="pt-BR" smtClean="0"/>
              <a:pPr>
                <a:defRPr/>
              </a:pPr>
              <a:t>07/11/2016</a:t>
            </a:fld>
            <a:endParaRPr lang="pt-BR"/>
          </a:p>
        </p:txBody>
      </p:sp>
      <p:sp>
        <p:nvSpPr>
          <p:cNvPr id="6" name="Footer Placeholder 5"/>
          <p:cNvSpPr>
            <a:spLocks noGrp="1"/>
          </p:cNvSpPr>
          <p:nvPr>
            <p:ph type="ftr" sz="quarter" idx="11"/>
          </p:nvPr>
        </p:nvSpPr>
        <p:spPr/>
        <p:txBody>
          <a:bodyPr/>
          <a:lstStyle/>
          <a:p>
            <a:pPr>
              <a:defRPr/>
            </a:pPr>
            <a:endParaRPr lang="pt-BR"/>
          </a:p>
        </p:txBody>
      </p:sp>
      <p:sp>
        <p:nvSpPr>
          <p:cNvPr id="7" name="Slide Number Placeholder 6"/>
          <p:cNvSpPr>
            <a:spLocks noGrp="1"/>
          </p:cNvSpPr>
          <p:nvPr>
            <p:ph type="sldNum" sz="quarter" idx="12"/>
          </p:nvPr>
        </p:nvSpPr>
        <p:spPr/>
        <p:txBody>
          <a:bodyPr/>
          <a:lstStyle/>
          <a:p>
            <a:fld id="{E382ECA9-0D52-4873-A323-34F19B029BF8}" type="slidenum">
              <a:rPr lang="pt-BR" altLang="pt-BR" smtClean="0"/>
              <a:pPr/>
              <a:t>‹nº›</a:t>
            </a:fld>
            <a:endParaRPr lang="pt-BR" altLang="pt-BR"/>
          </a:p>
        </p:txBody>
      </p:sp>
    </p:spTree>
    <p:extLst>
      <p:ext uri="{BB962C8B-B14F-4D97-AF65-F5344CB8AC3E}">
        <p14:creationId xmlns:p14="http://schemas.microsoft.com/office/powerpoint/2010/main" val="336368691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pPr>
              <a:defRPr/>
            </a:pPr>
            <a:fld id="{41A9D850-C999-4F7E-BC67-6882BA525D04}" type="datetimeFigureOut">
              <a:rPr lang="pt-BR" smtClean="0"/>
              <a:pPr>
                <a:defRPr/>
              </a:pPr>
              <a:t>07/11/2016</a:t>
            </a:fld>
            <a:endParaRPr lang="pt-BR"/>
          </a:p>
        </p:txBody>
      </p:sp>
      <p:sp>
        <p:nvSpPr>
          <p:cNvPr id="6" name="Footer Placeholder 5"/>
          <p:cNvSpPr>
            <a:spLocks noGrp="1"/>
          </p:cNvSpPr>
          <p:nvPr>
            <p:ph type="ftr" sz="quarter" idx="11"/>
          </p:nvPr>
        </p:nvSpPr>
        <p:spPr/>
        <p:txBody>
          <a:bodyPr/>
          <a:lstStyle/>
          <a:p>
            <a:pPr>
              <a:defRPr/>
            </a:pPr>
            <a:endParaRPr lang="pt-BR"/>
          </a:p>
        </p:txBody>
      </p:sp>
      <p:sp>
        <p:nvSpPr>
          <p:cNvPr id="7" name="Slide Number Placeholder 6"/>
          <p:cNvSpPr>
            <a:spLocks noGrp="1"/>
          </p:cNvSpPr>
          <p:nvPr>
            <p:ph type="sldNum" sz="quarter" idx="12"/>
          </p:nvPr>
        </p:nvSpPr>
        <p:spPr/>
        <p:txBody>
          <a:bodyPr/>
          <a:lstStyle/>
          <a:p>
            <a:fld id="{E382ECA9-0D52-4873-A323-34F19B029BF8}" type="slidenum">
              <a:rPr lang="pt-BR" altLang="pt-BR" smtClean="0"/>
              <a:pPr/>
              <a:t>‹nº›</a:t>
            </a:fld>
            <a:endParaRPr lang="pt-BR" altLang="pt-BR"/>
          </a:p>
        </p:txBody>
      </p:sp>
    </p:spTree>
    <p:extLst>
      <p:ext uri="{BB962C8B-B14F-4D97-AF65-F5344CB8AC3E}">
        <p14:creationId xmlns:p14="http://schemas.microsoft.com/office/powerpoint/2010/main" val="208884014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pt-BR"/>
              <a:t>Clique para editar o título mestre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pPr>
              <a:defRPr/>
            </a:pPr>
            <a:fld id="{41A9D850-C999-4F7E-BC67-6882BA525D04}" type="datetimeFigureOut">
              <a:rPr lang="pt-BR" smtClean="0"/>
              <a:pPr>
                <a:defRPr/>
              </a:pPr>
              <a:t>07/11/2016</a:t>
            </a:fld>
            <a:endParaRPr lang="pt-BR"/>
          </a:p>
        </p:txBody>
      </p:sp>
      <p:sp>
        <p:nvSpPr>
          <p:cNvPr id="6" name="Footer Placeholder 5"/>
          <p:cNvSpPr>
            <a:spLocks noGrp="1"/>
          </p:cNvSpPr>
          <p:nvPr>
            <p:ph type="ftr" sz="quarter" idx="11"/>
          </p:nvPr>
        </p:nvSpPr>
        <p:spPr/>
        <p:txBody>
          <a:bodyPr/>
          <a:lstStyle/>
          <a:p>
            <a:pPr>
              <a:defRPr/>
            </a:pPr>
            <a:endParaRPr lang="pt-BR"/>
          </a:p>
        </p:txBody>
      </p:sp>
      <p:sp>
        <p:nvSpPr>
          <p:cNvPr id="7" name="Slide Number Placeholder 6"/>
          <p:cNvSpPr>
            <a:spLocks noGrp="1"/>
          </p:cNvSpPr>
          <p:nvPr>
            <p:ph type="sldNum" sz="quarter" idx="12"/>
          </p:nvPr>
        </p:nvSpPr>
        <p:spPr/>
        <p:txBody>
          <a:bodyPr/>
          <a:lstStyle/>
          <a:p>
            <a:fld id="{E382ECA9-0D52-4873-A323-34F19B029BF8}" type="slidenum">
              <a:rPr lang="pt-BR" altLang="pt-BR" smtClean="0"/>
              <a:pPr/>
              <a:t>‹nº›</a:t>
            </a:fld>
            <a:endParaRPr lang="pt-BR" altLang="pt-BR"/>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7128475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pPr>
              <a:defRPr/>
            </a:pPr>
            <a:fld id="{41A9D850-C999-4F7E-BC67-6882BA525D04}" type="datetimeFigureOut">
              <a:rPr lang="pt-BR" smtClean="0"/>
              <a:pPr>
                <a:defRPr/>
              </a:pPr>
              <a:t>07/11/2016</a:t>
            </a:fld>
            <a:endParaRPr lang="pt-BR"/>
          </a:p>
        </p:txBody>
      </p:sp>
      <p:sp>
        <p:nvSpPr>
          <p:cNvPr id="6" name="Footer Placeholder 5"/>
          <p:cNvSpPr>
            <a:spLocks noGrp="1"/>
          </p:cNvSpPr>
          <p:nvPr>
            <p:ph type="ftr" sz="quarter" idx="11"/>
          </p:nvPr>
        </p:nvSpPr>
        <p:spPr/>
        <p:txBody>
          <a:bodyPr/>
          <a:lstStyle/>
          <a:p>
            <a:pPr>
              <a:defRPr/>
            </a:pPr>
            <a:endParaRPr lang="pt-BR"/>
          </a:p>
        </p:txBody>
      </p:sp>
      <p:sp>
        <p:nvSpPr>
          <p:cNvPr id="7" name="Slide Number Placeholder 6"/>
          <p:cNvSpPr>
            <a:spLocks noGrp="1"/>
          </p:cNvSpPr>
          <p:nvPr>
            <p:ph type="sldNum" sz="quarter" idx="12"/>
          </p:nvPr>
        </p:nvSpPr>
        <p:spPr/>
        <p:txBody>
          <a:bodyPr/>
          <a:lstStyle/>
          <a:p>
            <a:fld id="{E382ECA9-0D52-4873-A323-34F19B029BF8}" type="slidenum">
              <a:rPr lang="pt-BR" altLang="pt-BR" smtClean="0"/>
              <a:pPr/>
              <a:t>‹nº›</a:t>
            </a:fld>
            <a:endParaRPr lang="pt-BR" altLang="pt-BR"/>
          </a:p>
        </p:txBody>
      </p:sp>
    </p:spTree>
    <p:extLst>
      <p:ext uri="{BB962C8B-B14F-4D97-AF65-F5344CB8AC3E}">
        <p14:creationId xmlns:p14="http://schemas.microsoft.com/office/powerpoint/2010/main" val="11977228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pt-BR"/>
              <a:t>Clique para editar o título mestre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3" name="Date Placeholder 2"/>
          <p:cNvSpPr>
            <a:spLocks noGrp="1"/>
          </p:cNvSpPr>
          <p:nvPr>
            <p:ph type="dt" sz="half" idx="10"/>
          </p:nvPr>
        </p:nvSpPr>
        <p:spPr/>
        <p:txBody>
          <a:bodyPr/>
          <a:lstStyle/>
          <a:p>
            <a:pPr>
              <a:defRPr/>
            </a:pPr>
            <a:fld id="{41A9D850-C999-4F7E-BC67-6882BA525D04}" type="datetimeFigureOut">
              <a:rPr lang="pt-BR" smtClean="0"/>
              <a:pPr>
                <a:defRPr/>
              </a:pPr>
              <a:t>07/11/2016</a:t>
            </a:fld>
            <a:endParaRPr lang="pt-BR"/>
          </a:p>
        </p:txBody>
      </p:sp>
      <p:sp>
        <p:nvSpPr>
          <p:cNvPr id="4" name="Footer Placeholder 3"/>
          <p:cNvSpPr>
            <a:spLocks noGrp="1"/>
          </p:cNvSpPr>
          <p:nvPr>
            <p:ph type="ftr" sz="quarter" idx="11"/>
          </p:nvPr>
        </p:nvSpPr>
        <p:spPr/>
        <p:txBody>
          <a:bodyPr/>
          <a:lstStyle/>
          <a:p>
            <a:pPr>
              <a:defRPr/>
            </a:pPr>
            <a:endParaRPr lang="pt-BR"/>
          </a:p>
        </p:txBody>
      </p:sp>
      <p:sp>
        <p:nvSpPr>
          <p:cNvPr id="5" name="Slide Number Placeholder 4"/>
          <p:cNvSpPr>
            <a:spLocks noGrp="1"/>
          </p:cNvSpPr>
          <p:nvPr>
            <p:ph type="sldNum" sz="quarter" idx="12"/>
          </p:nvPr>
        </p:nvSpPr>
        <p:spPr/>
        <p:txBody>
          <a:bodyPr/>
          <a:lstStyle/>
          <a:p>
            <a:fld id="{E382ECA9-0D52-4873-A323-34F19B029BF8}" type="slidenum">
              <a:rPr lang="pt-BR" altLang="pt-BR" smtClean="0"/>
              <a:pPr/>
              <a:t>‹nº›</a:t>
            </a:fld>
            <a:endParaRPr lang="pt-BR" altLang="pt-BR"/>
          </a:p>
        </p:txBody>
      </p:sp>
    </p:spTree>
    <p:extLst>
      <p:ext uri="{BB962C8B-B14F-4D97-AF65-F5344CB8AC3E}">
        <p14:creationId xmlns:p14="http://schemas.microsoft.com/office/powerpoint/2010/main" val="215467596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pt-BR"/>
              <a:t>Clique para editar o título mestre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3" name="Date Placeholder 2"/>
          <p:cNvSpPr>
            <a:spLocks noGrp="1"/>
          </p:cNvSpPr>
          <p:nvPr>
            <p:ph type="dt" sz="half" idx="10"/>
          </p:nvPr>
        </p:nvSpPr>
        <p:spPr/>
        <p:txBody>
          <a:bodyPr/>
          <a:lstStyle/>
          <a:p>
            <a:pPr>
              <a:defRPr/>
            </a:pPr>
            <a:fld id="{41A9D850-C999-4F7E-BC67-6882BA525D04}" type="datetimeFigureOut">
              <a:rPr lang="pt-BR" smtClean="0"/>
              <a:pPr>
                <a:defRPr/>
              </a:pPr>
              <a:t>07/11/2016</a:t>
            </a:fld>
            <a:endParaRPr lang="pt-BR"/>
          </a:p>
        </p:txBody>
      </p:sp>
      <p:sp>
        <p:nvSpPr>
          <p:cNvPr id="4" name="Footer Placeholder 3"/>
          <p:cNvSpPr>
            <a:spLocks noGrp="1"/>
          </p:cNvSpPr>
          <p:nvPr>
            <p:ph type="ftr" sz="quarter" idx="11"/>
          </p:nvPr>
        </p:nvSpPr>
        <p:spPr/>
        <p:txBody>
          <a:bodyPr/>
          <a:lstStyle/>
          <a:p>
            <a:pPr>
              <a:defRPr/>
            </a:pPr>
            <a:endParaRPr lang="pt-BR"/>
          </a:p>
        </p:txBody>
      </p:sp>
      <p:sp>
        <p:nvSpPr>
          <p:cNvPr id="5" name="Slide Number Placeholder 4"/>
          <p:cNvSpPr>
            <a:spLocks noGrp="1"/>
          </p:cNvSpPr>
          <p:nvPr>
            <p:ph type="sldNum" sz="quarter" idx="12"/>
          </p:nvPr>
        </p:nvSpPr>
        <p:spPr/>
        <p:txBody>
          <a:bodyPr/>
          <a:lstStyle/>
          <a:p>
            <a:fld id="{E382ECA9-0D52-4873-A323-34F19B029BF8}" type="slidenum">
              <a:rPr lang="pt-BR" altLang="pt-BR" smtClean="0"/>
              <a:pPr/>
              <a:t>‹nº›</a:t>
            </a:fld>
            <a:endParaRPr lang="pt-BR" altLang="pt-BR"/>
          </a:p>
        </p:txBody>
      </p:sp>
    </p:spTree>
    <p:extLst>
      <p:ext uri="{BB962C8B-B14F-4D97-AF65-F5344CB8AC3E}">
        <p14:creationId xmlns:p14="http://schemas.microsoft.com/office/powerpoint/2010/main" val="246257824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3"/>
          <p:cNvSpPr>
            <a:spLocks noGrp="1"/>
          </p:cNvSpPr>
          <p:nvPr>
            <p:ph type="dt" sz="half" idx="10"/>
          </p:nvPr>
        </p:nvSpPr>
        <p:spPr/>
        <p:txBody>
          <a:bodyPr/>
          <a:lstStyle>
            <a:lvl1pPr>
              <a:defRPr/>
            </a:lvl1pPr>
          </a:lstStyle>
          <a:p>
            <a:pPr>
              <a:defRPr/>
            </a:pPr>
            <a:fld id="{E4D9E362-4485-402F-8B34-503671538099}" type="datetimeFigureOut">
              <a:rPr lang="pt-BR"/>
              <a:pPr>
                <a:defRPr/>
              </a:pPr>
              <a:t>07/11/2016</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fld id="{5994E35D-4BBE-4FD9-801F-FF5730E07043}" type="slidenum">
              <a:rPr lang="pt-BR" altLang="pt-BR"/>
              <a:pPr/>
              <a:t>‹nº›</a:t>
            </a:fld>
            <a:endParaRPr lang="pt-BR" altLang="pt-BR"/>
          </a:p>
        </p:txBody>
      </p:sp>
    </p:spTree>
    <p:extLst>
      <p:ext uri="{BB962C8B-B14F-4D97-AF65-F5344CB8AC3E}">
        <p14:creationId xmlns:p14="http://schemas.microsoft.com/office/powerpoint/2010/main" val="287712324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pt-BR"/>
              <a:t>Clique para editar o título mestre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a:defRPr/>
            </a:pPr>
            <a:fld id="{F90C3B6B-C3F6-4559-919F-95430B2B828A}" type="datetimeFigureOut">
              <a:rPr lang="pt-BR" smtClean="0"/>
              <a:pPr>
                <a:defRPr/>
              </a:pPr>
              <a:t>07/11/2016</a:t>
            </a:fld>
            <a:endParaRPr lang="pt-BR"/>
          </a:p>
        </p:txBody>
      </p:sp>
      <p:sp>
        <p:nvSpPr>
          <p:cNvPr id="5" name="Footer Placeholder 4"/>
          <p:cNvSpPr>
            <a:spLocks noGrp="1"/>
          </p:cNvSpPr>
          <p:nvPr>
            <p:ph type="ftr" sz="quarter" idx="11"/>
          </p:nvPr>
        </p:nvSpPr>
        <p:spPr/>
        <p:txBody>
          <a:bodyPr/>
          <a:lstStyle/>
          <a:p>
            <a:pPr>
              <a:defRPr/>
            </a:pPr>
            <a:endParaRPr lang="pt-BR"/>
          </a:p>
        </p:txBody>
      </p:sp>
      <p:sp>
        <p:nvSpPr>
          <p:cNvPr id="6" name="Slide Number Placeholder 5"/>
          <p:cNvSpPr>
            <a:spLocks noGrp="1"/>
          </p:cNvSpPr>
          <p:nvPr>
            <p:ph type="sldNum" sz="quarter" idx="12"/>
          </p:nvPr>
        </p:nvSpPr>
        <p:spPr/>
        <p:txBody>
          <a:bodyPr/>
          <a:lstStyle/>
          <a:p>
            <a:fld id="{553D3F98-ECFF-4589-B42C-12EB1AD527D0}" type="slidenum">
              <a:rPr lang="pt-BR" altLang="pt-BR" smtClean="0"/>
              <a:pPr/>
              <a:t>‹nº›</a:t>
            </a:fld>
            <a:endParaRPr lang="pt-BR" altLang="pt-BR"/>
          </a:p>
        </p:txBody>
      </p:sp>
    </p:spTree>
    <p:extLst>
      <p:ext uri="{BB962C8B-B14F-4D97-AF65-F5344CB8AC3E}">
        <p14:creationId xmlns:p14="http://schemas.microsoft.com/office/powerpoint/2010/main" val="308443323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pt-BR"/>
              <a:t>Clique para editar o título mestre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a:defRPr/>
            </a:pPr>
            <a:fld id="{D68D1C63-72B8-4524-9EDB-F2B3A934B768}" type="datetimeFigureOut">
              <a:rPr lang="pt-BR" smtClean="0"/>
              <a:pPr>
                <a:defRPr/>
              </a:pPr>
              <a:t>07/11/2016</a:t>
            </a:fld>
            <a:endParaRPr lang="pt-BR"/>
          </a:p>
        </p:txBody>
      </p:sp>
      <p:sp>
        <p:nvSpPr>
          <p:cNvPr id="5" name="Footer Placeholder 4"/>
          <p:cNvSpPr>
            <a:spLocks noGrp="1"/>
          </p:cNvSpPr>
          <p:nvPr>
            <p:ph type="ftr" sz="quarter" idx="11"/>
          </p:nvPr>
        </p:nvSpPr>
        <p:spPr/>
        <p:txBody>
          <a:bodyPr/>
          <a:lstStyle/>
          <a:p>
            <a:pPr>
              <a:defRPr/>
            </a:pPr>
            <a:endParaRPr lang="pt-BR"/>
          </a:p>
        </p:txBody>
      </p:sp>
      <p:sp>
        <p:nvSpPr>
          <p:cNvPr id="6" name="Slide Number Placeholder 5"/>
          <p:cNvSpPr>
            <a:spLocks noGrp="1"/>
          </p:cNvSpPr>
          <p:nvPr>
            <p:ph type="sldNum" sz="quarter" idx="12"/>
          </p:nvPr>
        </p:nvSpPr>
        <p:spPr/>
        <p:txBody>
          <a:bodyPr/>
          <a:lstStyle/>
          <a:p>
            <a:fld id="{3B817E2B-F71E-4C91-9EC7-6E06AB3D9A53}" type="slidenum">
              <a:rPr lang="pt-BR" altLang="pt-BR" smtClean="0"/>
              <a:pPr/>
              <a:t>‹nº›</a:t>
            </a:fld>
            <a:endParaRPr lang="pt-BR" altLang="pt-BR"/>
          </a:p>
        </p:txBody>
      </p:sp>
    </p:spTree>
    <p:extLst>
      <p:ext uri="{BB962C8B-B14F-4D97-AF65-F5344CB8AC3E}">
        <p14:creationId xmlns:p14="http://schemas.microsoft.com/office/powerpoint/2010/main" val="80120770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43610961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402436953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24160796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4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32031988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5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8920690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6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90949350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7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37963085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8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325150799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C12AA080-5E4E-4D81-9B0E-4BDAB8E9E641}" type="datetimeFigureOut">
              <a:rPr lang="pt-BR"/>
              <a:pPr>
                <a:defRPr/>
              </a:pPr>
              <a:t>07/11/2016</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fld id="{731F6034-3657-4474-899F-ED30BA7433D9}" type="slidenum">
              <a:rPr lang="pt-BR" altLang="pt-BR"/>
              <a:pPr/>
              <a:t>‹nº›</a:t>
            </a:fld>
            <a:endParaRPr lang="pt-BR" altLang="pt-BR"/>
          </a:p>
        </p:txBody>
      </p:sp>
    </p:spTree>
    <p:extLst>
      <p:ext uri="{BB962C8B-B14F-4D97-AF65-F5344CB8AC3E}">
        <p14:creationId xmlns:p14="http://schemas.microsoft.com/office/powerpoint/2010/main" val="316825130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9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48059341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0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52510382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36106118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2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317783480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45636181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4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15836573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5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66417043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6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16216869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7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21158585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8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374287953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F2B434A4-8CE1-4E61-AC5A-8F98264633A6}" type="datetimeFigureOut">
              <a:rPr lang="pt-BR"/>
              <a:pPr>
                <a:defRPr/>
              </a:pPr>
              <a:t>07/11/2016</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fld id="{85213A5A-92B9-48B3-A0F4-3258047BDB93}" type="slidenum">
              <a:rPr lang="pt-BR" altLang="pt-BR"/>
              <a:pPr/>
              <a:t>‹nº›</a:t>
            </a:fld>
            <a:endParaRPr lang="pt-BR" altLang="pt-BR"/>
          </a:p>
        </p:txBody>
      </p:sp>
    </p:spTree>
    <p:extLst>
      <p:ext uri="{BB962C8B-B14F-4D97-AF65-F5344CB8AC3E}">
        <p14:creationId xmlns:p14="http://schemas.microsoft.com/office/powerpoint/2010/main" val="321914427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9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60969111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20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9858470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2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345768228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22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43979479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46385963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24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331270849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25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51110251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26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422836653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27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312457147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28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88559465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14B144D2-B52E-48B1-9941-FE50E3C1C8BC}" type="datetimeFigureOut">
              <a:rPr lang="pt-BR"/>
              <a:pPr>
                <a:defRPr/>
              </a:pPr>
              <a:t>07/11/2016</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fld id="{B61BFD44-113E-4785-9B41-FA508805695D}" type="slidenum">
              <a:rPr lang="pt-BR" altLang="pt-BR"/>
              <a:pPr/>
              <a:t>‹nº›</a:t>
            </a:fld>
            <a:endParaRPr lang="pt-BR" altLang="pt-BR"/>
          </a:p>
        </p:txBody>
      </p:sp>
    </p:spTree>
    <p:extLst>
      <p:ext uri="{BB962C8B-B14F-4D97-AF65-F5344CB8AC3E}">
        <p14:creationId xmlns:p14="http://schemas.microsoft.com/office/powerpoint/2010/main" val="297776099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29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356873454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9" Type="http://schemas.openxmlformats.org/officeDocument/2006/relationships/slideLayout" Target="../slideLayouts/slideLayout83.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34" Type="http://schemas.openxmlformats.org/officeDocument/2006/relationships/slideLayout" Target="../slideLayouts/slideLayout78.xml"/><Relationship Id="rId42" Type="http://schemas.openxmlformats.org/officeDocument/2006/relationships/slideLayout" Target="../slideLayouts/slideLayout86.xml"/><Relationship Id="rId47" Type="http://schemas.openxmlformats.org/officeDocument/2006/relationships/theme" Target="../theme/theme2.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slideLayout" Target="../slideLayouts/slideLayout77.xml"/><Relationship Id="rId38" Type="http://schemas.openxmlformats.org/officeDocument/2006/relationships/slideLayout" Target="../slideLayouts/slideLayout82.xml"/><Relationship Id="rId46" Type="http://schemas.openxmlformats.org/officeDocument/2006/relationships/slideLayout" Target="../slideLayouts/slideLayout90.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slideLayout" Target="../slideLayouts/slideLayout73.xml"/><Relationship Id="rId41" Type="http://schemas.openxmlformats.org/officeDocument/2006/relationships/slideLayout" Target="../slideLayouts/slideLayout85.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slideLayout" Target="../slideLayouts/slideLayout76.xml"/><Relationship Id="rId37" Type="http://schemas.openxmlformats.org/officeDocument/2006/relationships/slideLayout" Target="../slideLayouts/slideLayout81.xml"/><Relationship Id="rId40" Type="http://schemas.openxmlformats.org/officeDocument/2006/relationships/slideLayout" Target="../slideLayouts/slideLayout84.xml"/><Relationship Id="rId45" Type="http://schemas.openxmlformats.org/officeDocument/2006/relationships/slideLayout" Target="../slideLayouts/slideLayout89.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36" Type="http://schemas.openxmlformats.org/officeDocument/2006/relationships/slideLayout" Target="../slideLayouts/slideLayout80.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slideLayout" Target="../slideLayouts/slideLayout75.xml"/><Relationship Id="rId44" Type="http://schemas.openxmlformats.org/officeDocument/2006/relationships/slideLayout" Target="../slideLayouts/slideLayout88.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 Id="rId35" Type="http://schemas.openxmlformats.org/officeDocument/2006/relationships/slideLayout" Target="../slideLayouts/slideLayout79.xml"/><Relationship Id="rId43" Type="http://schemas.openxmlformats.org/officeDocument/2006/relationships/slideLayout" Target="../slideLayouts/slideLayout87.xml"/><Relationship Id="rId48"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Espaço Reservado para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a:t>Clique para editar o título mestre</a:t>
            </a:r>
          </a:p>
        </p:txBody>
      </p:sp>
      <p:sp>
        <p:nvSpPr>
          <p:cNvPr id="2051" name="Espaço Reservado para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1A9D850-C999-4F7E-BC67-6882BA525D04}" type="datetimeFigureOut">
              <a:rPr lang="pt-BR"/>
              <a:pPr>
                <a:defRPr/>
              </a:pPr>
              <a:t>07/11/2016</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E382ECA9-0D52-4873-A323-34F19B029BF8}" type="slidenum">
              <a:rPr lang="pt-BR" altLang="pt-BR"/>
              <a:pPr/>
              <a:t>‹nº›</a:t>
            </a:fld>
            <a:endParaRPr lang="pt-BR" altLang="pt-B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 id="2147483698" r:id="rId27"/>
    <p:sldLayoutId id="2147483699" r:id="rId28"/>
    <p:sldLayoutId id="2147483700" r:id="rId29"/>
    <p:sldLayoutId id="2147483701" r:id="rId30"/>
    <p:sldLayoutId id="2147483702" r:id="rId31"/>
    <p:sldLayoutId id="2147483703" r:id="rId32"/>
    <p:sldLayoutId id="2147483704" r:id="rId33"/>
    <p:sldLayoutId id="2147483705" r:id="rId34"/>
    <p:sldLayoutId id="2147483706" r:id="rId35"/>
    <p:sldLayoutId id="2147483707" r:id="rId36"/>
    <p:sldLayoutId id="2147483708" r:id="rId37"/>
    <p:sldLayoutId id="2147483709" r:id="rId38"/>
    <p:sldLayoutId id="2147483710" r:id="rId39"/>
    <p:sldLayoutId id="2147483711" r:id="rId40"/>
    <p:sldLayoutId id="2147483712" r:id="rId41"/>
    <p:sldLayoutId id="2147483713" r:id="rId42"/>
    <p:sldLayoutId id="2147483714" r:id="rId43"/>
    <p:sldLayoutId id="2147483715" r:id="rId44"/>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48">
            <a:alphaModFix amt="4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pPr>
              <a:defRPr/>
            </a:pPr>
            <a:fld id="{41A9D850-C999-4F7E-BC67-6882BA525D04}" type="datetimeFigureOut">
              <a:rPr lang="pt-BR" smtClean="0"/>
              <a:pPr>
                <a:defRPr/>
              </a:pPr>
              <a:t>07/11/2016</a:t>
            </a:fld>
            <a:endParaRPr lang="pt-BR"/>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pPr>
              <a:defRPr/>
            </a:pPr>
            <a:endParaRPr lang="pt-BR"/>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E382ECA9-0D52-4873-A323-34F19B029BF8}" type="slidenum">
              <a:rPr lang="pt-BR" altLang="pt-BR" smtClean="0"/>
              <a:pPr/>
              <a:t>‹nº›</a:t>
            </a:fld>
            <a:endParaRPr lang="pt-BR" altLang="pt-BR"/>
          </a:p>
        </p:txBody>
      </p:sp>
    </p:spTree>
    <p:extLst>
      <p:ext uri="{BB962C8B-B14F-4D97-AF65-F5344CB8AC3E}">
        <p14:creationId xmlns:p14="http://schemas.microsoft.com/office/powerpoint/2010/main" val="4038173698"/>
      </p:ext>
    </p:extLst>
  </p:cSld>
  <p:clrMap bg1="dk1" tx1="lt1" bg2="dk2" tx2="lt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 id="2147483880" r:id="rId17"/>
    <p:sldLayoutId id="2147483881" r:id="rId18"/>
    <p:sldLayoutId id="2147483882" r:id="rId19"/>
    <p:sldLayoutId id="2147483883" r:id="rId20"/>
    <p:sldLayoutId id="2147483884" r:id="rId21"/>
    <p:sldLayoutId id="2147483885" r:id="rId22"/>
    <p:sldLayoutId id="2147483886" r:id="rId23"/>
    <p:sldLayoutId id="2147483887" r:id="rId24"/>
    <p:sldLayoutId id="2147483888" r:id="rId25"/>
    <p:sldLayoutId id="2147483889" r:id="rId26"/>
    <p:sldLayoutId id="2147483890" r:id="rId27"/>
    <p:sldLayoutId id="2147483891" r:id="rId28"/>
    <p:sldLayoutId id="2147483892" r:id="rId29"/>
    <p:sldLayoutId id="2147483893" r:id="rId30"/>
    <p:sldLayoutId id="2147483894" r:id="rId31"/>
    <p:sldLayoutId id="2147483895" r:id="rId32"/>
    <p:sldLayoutId id="2147483896" r:id="rId33"/>
    <p:sldLayoutId id="2147483897" r:id="rId34"/>
    <p:sldLayoutId id="2147483898" r:id="rId35"/>
    <p:sldLayoutId id="2147483899" r:id="rId36"/>
    <p:sldLayoutId id="2147483900" r:id="rId37"/>
    <p:sldLayoutId id="2147483901" r:id="rId38"/>
    <p:sldLayoutId id="2147483902" r:id="rId39"/>
    <p:sldLayoutId id="2147483903" r:id="rId40"/>
    <p:sldLayoutId id="2147483904" r:id="rId41"/>
    <p:sldLayoutId id="2147483905" r:id="rId42"/>
    <p:sldLayoutId id="2147483906" r:id="rId43"/>
    <p:sldLayoutId id="2147483907" r:id="rId44"/>
    <p:sldLayoutId id="2147483908" r:id="rId45"/>
    <p:sldLayoutId id="2147483909" r:id="rId46"/>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ctr" defTabSz="914400" rtl="0" eaLnBrk="1" latinLnBrk="0" hangingPunct="1">
        <a:lnSpc>
          <a:spcPct val="90000"/>
        </a:lnSpc>
        <a:spcBef>
          <a:spcPct val="0"/>
        </a:spcBef>
        <a:buNone/>
        <a:defRPr sz="3600" kern="1200" cap="all" baseline="0">
          <a:solidFill>
            <a:schemeClr val="tx1"/>
          </a:solidFill>
          <a:effectLst>
            <a:outerShdw blurRad="50800" dist="25400" dir="4980000" algn="tl" rotWithShape="0">
              <a:srgbClr val="000000">
                <a:alpha val="36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outerShdw blurRad="47625" dist="12700" dir="2700000" algn="tl" rotWithShape="0">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outerShdw blurRad="47625" dist="12700" dir="2700000" algn="tl" rotWithShape="0">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outerShdw blurRad="47625" dist="12700" dir="2700000" algn="tl" rotWithShape="0">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passo-g-ografico.blogspot.com.br/2010/10/estados-unidos-da-colonizacao.html" TargetMode="External"/><Relationship Id="rId1" Type="http://schemas.openxmlformats.org/officeDocument/2006/relationships/slideLayout" Target="../slideLayouts/slideLayout70.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0.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1.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translate.googleusercontent.com/images/bunker-hill/bunker-hill-09-l.jpg" TargetMode="External"/><Relationship Id="rId1" Type="http://schemas.openxmlformats.org/officeDocument/2006/relationships/slideLayout" Target="../slideLayouts/slideLayout86.xml"/></Relationships>
</file>

<file path=ppt/slides/_rels/slide27.xml.rels><?xml version="1.0" encoding="UTF-8" standalone="yes"?>
<Relationships xmlns="http://schemas.openxmlformats.org/package/2006/relationships"><Relationship Id="rId8" Type="http://schemas.openxmlformats.org/officeDocument/2006/relationships/hyperlink" Target="http://pt.wikipedia.org/wiki/Batalha_de_Yorktown" TargetMode="External"/><Relationship Id="rId3" Type="http://schemas.openxmlformats.org/officeDocument/2006/relationships/hyperlink" Target="http://pt.wikipedia.org/wiki/19_de_outubro" TargetMode="External"/><Relationship Id="rId7" Type="http://schemas.openxmlformats.org/officeDocument/2006/relationships/hyperlink" Target="http://pt.wikipedia.org/wiki/Lord_Cornwallis" TargetMode="External"/><Relationship Id="rId2" Type="http://schemas.openxmlformats.org/officeDocument/2006/relationships/hyperlink" Target="http://pt.wikipedia.org/wiki/26_de_setembro" TargetMode="External"/><Relationship Id="rId1" Type="http://schemas.openxmlformats.org/officeDocument/2006/relationships/slideLayout" Target="../slideLayouts/slideLayout88.xml"/><Relationship Id="rId6" Type="http://schemas.openxmlformats.org/officeDocument/2006/relationships/hyperlink" Target="http://pt.wikipedia.org/wiki/Marqu%C3%AAs_de_La_Fayette" TargetMode="External"/><Relationship Id="rId5" Type="http://schemas.openxmlformats.org/officeDocument/2006/relationships/hyperlink" Target="http://pt.wikipedia.org/wiki/George_Washington" TargetMode="External"/><Relationship Id="rId4" Type="http://schemas.openxmlformats.org/officeDocument/2006/relationships/hyperlink" Target="http://pt.wikipedia.org/wiki/Estados_Unidos" TargetMode="External"/><Relationship Id="rId9" Type="http://schemas.openxmlformats.org/officeDocument/2006/relationships/image" Target="../media/image2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2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http://pt.wikipedia.org/wiki/Grandes_Lagos" TargetMode="External"/><Relationship Id="rId7" Type="http://schemas.openxmlformats.org/officeDocument/2006/relationships/hyperlink" Target="http://pt.wikipedia.org/wiki/Tratado_de_Versalhes_(1783)" TargetMode="External"/><Relationship Id="rId2" Type="http://schemas.openxmlformats.org/officeDocument/2006/relationships/hyperlink" Target="http://pt.wikipedia.org/wiki/Treze_Col%C3%B4nias" TargetMode="External"/><Relationship Id="rId1" Type="http://schemas.openxmlformats.org/officeDocument/2006/relationships/slideLayout" Target="../slideLayouts/slideLayout89.xml"/><Relationship Id="rId6" Type="http://schemas.openxmlformats.org/officeDocument/2006/relationships/hyperlink" Target="http://pt.wikipedia.org/wiki/Montes_Apalaches" TargetMode="External"/><Relationship Id="rId5" Type="http://schemas.openxmlformats.org/officeDocument/2006/relationships/hyperlink" Target="http://pt.wikipedia.org/wiki/Rio_Mississippi" TargetMode="External"/><Relationship Id="rId4" Type="http://schemas.openxmlformats.org/officeDocument/2006/relationships/hyperlink" Target="http://pt.wikipedia.org/wiki/Rio_Ohio"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3.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0.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9.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aixaDeTexto 6"/>
          <p:cNvSpPr txBox="1">
            <a:spLocks noChangeArrowheads="1"/>
          </p:cNvSpPr>
          <p:nvPr/>
        </p:nvSpPr>
        <p:spPr bwMode="auto">
          <a:xfrm>
            <a:off x="1259632" y="1052736"/>
            <a:ext cx="68421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pt-BR" altLang="pt-BR" sz="3600" b="1" dirty="0">
                <a:solidFill>
                  <a:schemeClr val="accent1">
                    <a:lumMod val="60000"/>
                    <a:lumOff val="40000"/>
                  </a:schemeClr>
                </a:solidFill>
                <a:latin typeface="Calibri" panose="020F0502020204030204" pitchFamily="34" charset="0"/>
              </a:rPr>
              <a:t>A INDEPENDÊNCIA DAS 13 COLÔNIAS INGLESAS NA AMÉRICA</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ço Reservado para Conteúdo 2"/>
          <p:cNvSpPr>
            <a:spLocks noGrp="1"/>
          </p:cNvSpPr>
          <p:nvPr>
            <p:ph idx="1"/>
          </p:nvPr>
        </p:nvSpPr>
        <p:spPr>
          <a:xfrm>
            <a:off x="250825" y="1052513"/>
            <a:ext cx="5833343" cy="1377949"/>
          </a:xfrm>
        </p:spPr>
        <p:txBody>
          <a:bodyPr>
            <a:normAutofit fontScale="85000" lnSpcReduction="20000"/>
          </a:bodyPr>
          <a:lstStyle/>
          <a:p>
            <a:pPr marL="0" indent="0">
              <a:buFont typeface="Arial" panose="020B0604020202020204" pitchFamily="34" charset="0"/>
              <a:buNone/>
            </a:pPr>
            <a:r>
              <a:rPr lang="pt-BR" altLang="pt-BR" b="1" dirty="0"/>
              <a:t>C.  Lei do Selo: </a:t>
            </a:r>
            <a:r>
              <a:rPr lang="pt-BR" altLang="pt-BR" sz="2400" dirty="0"/>
              <a:t>Cobrava uma taxa sobre os diferentes  documentos comerciais: notas, contratos, testamentos,  jornais, cartas etc. </a:t>
            </a:r>
            <a:r>
              <a:rPr lang="pt-BR" altLang="pt-BR" sz="2400" dirty="0">
                <a:hlinkClick r:id="rId2"/>
              </a:rPr>
              <a:t>(1)</a:t>
            </a:r>
            <a:endParaRPr lang="pt-BR" altLang="pt-BR" b="1" dirty="0"/>
          </a:p>
        </p:txBody>
      </p:sp>
      <p:sp>
        <p:nvSpPr>
          <p:cNvPr id="12291" name="CaixaDeTexto 4"/>
          <p:cNvSpPr txBox="1">
            <a:spLocks noChangeArrowheads="1"/>
          </p:cNvSpPr>
          <p:nvPr/>
        </p:nvSpPr>
        <p:spPr bwMode="auto">
          <a:xfrm>
            <a:off x="4427538" y="5157788"/>
            <a:ext cx="39655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pt-BR" altLang="pt-BR"/>
              <a:t>Bule de Chá. réplica do original produzido no sec. XVIII como protesto contra a Lei do Selo. A inscrição diz: “Não à Lei do Selo” </a:t>
            </a:r>
          </a:p>
        </p:txBody>
      </p:sp>
      <p:sp>
        <p:nvSpPr>
          <p:cNvPr id="12292" name="CaixaDeTexto 7"/>
          <p:cNvSpPr txBox="1">
            <a:spLocks noChangeArrowheads="1"/>
          </p:cNvSpPr>
          <p:nvPr/>
        </p:nvSpPr>
        <p:spPr bwMode="auto">
          <a:xfrm>
            <a:off x="250825" y="6083300"/>
            <a:ext cx="3967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pt-BR" altLang="pt-BR"/>
              <a:t>Tipo de selo da época</a:t>
            </a:r>
          </a:p>
        </p:txBody>
      </p:sp>
      <p:pic>
        <p:nvPicPr>
          <p:cNvPr id="12294" name="Imagem 7" descr="1765_one_penny_stam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565400"/>
            <a:ext cx="2524125"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CaixaDeTexto 8"/>
          <p:cNvSpPr txBox="1">
            <a:spLocks noChangeArrowheads="1"/>
          </p:cNvSpPr>
          <p:nvPr/>
        </p:nvSpPr>
        <p:spPr bwMode="auto">
          <a:xfrm rot="-5400000">
            <a:off x="1376363" y="4360862"/>
            <a:ext cx="31194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1000"/>
              <a:t>Imagem: Governo do Reino Unido / domínio público</a:t>
            </a:r>
          </a:p>
        </p:txBody>
      </p:sp>
      <p:pic>
        <p:nvPicPr>
          <p:cNvPr id="12296" name="Imagem 9" descr="512px-NMAH_DC_-_IMG_880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2205038"/>
            <a:ext cx="38989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CaixaDeTexto 10"/>
          <p:cNvSpPr txBox="1">
            <a:spLocks noChangeArrowheads="1"/>
          </p:cNvSpPr>
          <p:nvPr/>
        </p:nvSpPr>
        <p:spPr bwMode="auto">
          <a:xfrm rot="-5400000">
            <a:off x="3219451" y="3814762"/>
            <a:ext cx="21701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1000"/>
              <a:t>Imagem: Daderot / domínio público</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ço Reservado para Conteúdo 2"/>
          <p:cNvSpPr>
            <a:spLocks noGrp="1"/>
          </p:cNvSpPr>
          <p:nvPr>
            <p:ph idx="1"/>
          </p:nvPr>
        </p:nvSpPr>
        <p:spPr>
          <a:xfrm>
            <a:off x="468313" y="2636838"/>
            <a:ext cx="8229600" cy="3086100"/>
          </a:xfrm>
        </p:spPr>
        <p:txBody>
          <a:bodyPr/>
          <a:lstStyle/>
          <a:p>
            <a:pPr marL="0" indent="0">
              <a:buFont typeface="Arial" panose="020B0604020202020204" pitchFamily="34" charset="0"/>
              <a:buNone/>
            </a:pPr>
            <a:r>
              <a:rPr lang="pt-BR" altLang="pt-BR" b="1" dirty="0"/>
              <a:t>D. Lei dos Alojamentos: </a:t>
            </a:r>
            <a:r>
              <a:rPr lang="pt-BR" altLang="pt-BR" dirty="0"/>
              <a:t>Obrigava  os colonos  a fornecerem alojamento e alimentação para as tropas inglesas em território americano.  </a:t>
            </a:r>
            <a:endParaRPr lang="pt-BR" altLang="pt-BR" b="1"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ço Reservado para Conteúdo 2"/>
          <p:cNvSpPr>
            <a:spLocks noGrp="1"/>
          </p:cNvSpPr>
          <p:nvPr>
            <p:ph idx="1"/>
          </p:nvPr>
        </p:nvSpPr>
        <p:spPr>
          <a:xfrm>
            <a:off x="303213" y="1125538"/>
            <a:ext cx="8445500" cy="5256212"/>
          </a:xfrm>
        </p:spPr>
        <p:txBody>
          <a:bodyPr>
            <a:normAutofit lnSpcReduction="10000"/>
          </a:bodyPr>
          <a:lstStyle/>
          <a:p>
            <a:pPr marL="0" indent="0">
              <a:buFont typeface="Arial" panose="020B0604020202020204" pitchFamily="34" charset="0"/>
              <a:buNone/>
            </a:pPr>
            <a:r>
              <a:rPr lang="pt-BR" altLang="pt-BR" b="1"/>
              <a:t>3. REAÇÃO DOS COLONOS AMERICANOS</a:t>
            </a:r>
          </a:p>
          <a:p>
            <a:pPr marL="0" indent="0">
              <a:buFont typeface="Arial" panose="020B0604020202020204" pitchFamily="34" charset="0"/>
              <a:buNone/>
            </a:pPr>
            <a:endParaRPr lang="pt-BR" altLang="pt-BR" b="1"/>
          </a:p>
          <a:p>
            <a:pPr lvl="1"/>
            <a:r>
              <a:rPr lang="pt-BR" altLang="pt-BR" sz="3200" b="1"/>
              <a:t>Argumentos:</a:t>
            </a:r>
          </a:p>
          <a:p>
            <a:pPr lvl="2"/>
            <a:r>
              <a:rPr lang="pt-BR" altLang="pt-BR" sz="3200" b="1"/>
              <a:t>Parlamento inglês cria as taxas;</a:t>
            </a:r>
          </a:p>
          <a:p>
            <a:pPr lvl="2"/>
            <a:r>
              <a:rPr lang="pt-BR" altLang="pt-BR" sz="3200" b="1"/>
              <a:t>Só residentes na Inglaterra elegem representantes;</a:t>
            </a:r>
          </a:p>
          <a:p>
            <a:pPr lvl="2"/>
            <a:r>
              <a:rPr lang="pt-BR" altLang="pt-BR" sz="3200" b="1"/>
              <a:t>Americanos dizem que a taxa é injusta e querem representação, sem a qual não pagarão as taxas.</a:t>
            </a:r>
          </a:p>
          <a:p>
            <a:pPr marL="0" indent="0">
              <a:buFont typeface="Arial" panose="020B0604020202020204" pitchFamily="34" charset="0"/>
              <a:buNone/>
            </a:pPr>
            <a:endParaRPr lang="pt-BR" altLang="pt-BR" b="1"/>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0825" y="1125538"/>
            <a:ext cx="8229600" cy="4525962"/>
          </a:xfrm>
        </p:spPr>
        <p:txBody>
          <a:bodyPr/>
          <a:lstStyle/>
          <a:p>
            <a:pPr marL="0" indent="0">
              <a:buFont typeface="Arial" charset="0"/>
              <a:buNone/>
              <a:defRPr/>
            </a:pPr>
            <a:r>
              <a:rPr lang="pt-BR" b="1" dirty="0"/>
              <a:t>4. PARLAMENTO INGLÊS APROVA OS ATOS DE TOWNSHEND </a:t>
            </a:r>
          </a:p>
          <a:p>
            <a:pPr marL="0" indent="0">
              <a:buFont typeface="Arial" charset="0"/>
              <a:buNone/>
              <a:defRPr/>
            </a:pPr>
            <a:endParaRPr lang="pt-BR" b="1" dirty="0"/>
          </a:p>
          <a:p>
            <a:pPr marL="514350" indent="-514350">
              <a:buFont typeface="Arial" charset="0"/>
              <a:buAutoNum type="alphaUcPeriod"/>
              <a:defRPr/>
            </a:pPr>
            <a:r>
              <a:rPr lang="pt-BR" b="1" dirty="0"/>
              <a:t>Leis Impostas à Navegação:</a:t>
            </a:r>
            <a:r>
              <a:rPr lang="pt-BR" dirty="0"/>
              <a:t> </a:t>
            </a:r>
            <a:r>
              <a:rPr lang="pt-BR" sz="2400" dirty="0"/>
              <a:t>Dava  aos oficiais britânicos autorização para procurar nas casas e nos barcos  de colonos produtos contrabandeados.</a:t>
            </a:r>
          </a:p>
          <a:p>
            <a:pPr marL="0" indent="0">
              <a:buFont typeface="Arial" charset="0"/>
              <a:buNone/>
              <a:defRPr/>
            </a:pPr>
            <a:endParaRPr lang="pt-BR" sz="2400" dirty="0"/>
          </a:p>
          <a:p>
            <a:pPr marL="514350" indent="-514350">
              <a:buFont typeface="Arial" charset="0"/>
              <a:buAutoNum type="alphaUcPeriod"/>
              <a:defRPr/>
            </a:pPr>
            <a:r>
              <a:rPr lang="pt-BR" b="1" dirty="0"/>
              <a:t>Taxas: </a:t>
            </a:r>
            <a:r>
              <a:rPr lang="pt-BR" dirty="0"/>
              <a:t>I</a:t>
            </a:r>
            <a:r>
              <a:rPr lang="pt-BR" sz="2400" dirty="0"/>
              <a:t>mpostos sobre vidro, chumbo,  tinta, papel e chá.</a:t>
            </a:r>
            <a:endParaRPr lang="pt-BR" b="1"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Espaço Reservado para Conteúdo 2"/>
          <p:cNvSpPr>
            <a:spLocks noGrp="1"/>
          </p:cNvSpPr>
          <p:nvPr>
            <p:ph idx="1"/>
          </p:nvPr>
        </p:nvSpPr>
        <p:spPr>
          <a:xfrm>
            <a:off x="395536" y="1858"/>
            <a:ext cx="8229600" cy="4525962"/>
          </a:xfrm>
        </p:spPr>
        <p:txBody>
          <a:bodyPr/>
          <a:lstStyle/>
          <a:p>
            <a:pPr marL="0" indent="0">
              <a:buFont typeface="Arial" panose="020B0604020202020204" pitchFamily="34" charset="0"/>
              <a:buNone/>
            </a:pPr>
            <a:r>
              <a:rPr lang="pt-BR" altLang="pt-BR" b="1" dirty="0"/>
              <a:t>5. O Massacre de Boston: 5 de março de 1770</a:t>
            </a:r>
          </a:p>
          <a:p>
            <a:pPr lvl="1"/>
            <a:r>
              <a:rPr lang="pt-BR" altLang="pt-BR" sz="2400" dirty="0"/>
              <a:t>Iniciou-se  como um protesto dos colonos contra o Governo Britânico;</a:t>
            </a:r>
          </a:p>
          <a:p>
            <a:pPr lvl="1"/>
            <a:r>
              <a:rPr lang="pt-BR" altLang="pt-BR" sz="2400" dirty="0"/>
              <a:t>Os colonos lançaram bolas de neve nos soldados e  os insultaram verbalmente, cercando-os;</a:t>
            </a:r>
          </a:p>
          <a:p>
            <a:pPr lvl="1"/>
            <a:r>
              <a:rPr lang="pt-BR" altLang="pt-BR" sz="2400" dirty="0"/>
              <a:t>Os soldados atiraram, matando cinco pessoas.</a:t>
            </a:r>
          </a:p>
        </p:txBody>
      </p:sp>
      <p:pic>
        <p:nvPicPr>
          <p:cNvPr id="16388" name="Picture 7" descr="File:&quot;The Boston Massacre&quot;, 03-05-1770 - NARA - 513326.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3716338"/>
            <a:ext cx="3960812" cy="296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CaixaDeTexto 6"/>
          <p:cNvSpPr txBox="1">
            <a:spLocks noChangeArrowheads="1"/>
          </p:cNvSpPr>
          <p:nvPr/>
        </p:nvSpPr>
        <p:spPr bwMode="auto">
          <a:xfrm rot="-5400000">
            <a:off x="5108575" y="5054601"/>
            <a:ext cx="2930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1000"/>
              <a:t>Imagem: National Archives and Records Administration / public domain</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ço Reservado para Conteúdo 2"/>
          <p:cNvSpPr>
            <a:spLocks noGrp="1"/>
          </p:cNvSpPr>
          <p:nvPr>
            <p:ph idx="1"/>
          </p:nvPr>
        </p:nvSpPr>
        <p:spPr>
          <a:xfrm>
            <a:off x="179388" y="1052513"/>
            <a:ext cx="8229600" cy="4525962"/>
          </a:xfrm>
        </p:spPr>
        <p:txBody>
          <a:bodyPr/>
          <a:lstStyle/>
          <a:p>
            <a:pPr marL="0" indent="0">
              <a:buFont typeface="Arial" panose="020B0604020202020204" pitchFamily="34" charset="0"/>
              <a:buNone/>
            </a:pPr>
            <a:r>
              <a:rPr lang="pt-BR" altLang="pt-BR" b="1"/>
              <a:t>6. O PARLAMENTO APROVA A LEI DO CHÁ</a:t>
            </a:r>
            <a:endParaRPr lang="pt-BR" altLang="pt-BR" sz="2400"/>
          </a:p>
          <a:p>
            <a:pPr lvl="1"/>
            <a:r>
              <a:rPr lang="pt-BR" altLang="pt-BR"/>
              <a:t>Reduz o preço do chá, mas mantém o imposto sobre ele;</a:t>
            </a:r>
          </a:p>
          <a:p>
            <a:pPr lvl="1"/>
            <a:r>
              <a:rPr lang="pt-BR" altLang="pt-BR"/>
              <a:t>Concede monopólio da venda do chá  nas colônias à  Companhia das Índias Orientais;</a:t>
            </a:r>
          </a:p>
          <a:p>
            <a:pPr lvl="1"/>
            <a:r>
              <a:rPr lang="pt-BR" altLang="pt-BR"/>
              <a:t>Visa combater o contrabando e aumentar o lucro da Metrópole.</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ço Reservado para Conteúdo 2"/>
          <p:cNvSpPr>
            <a:spLocks noGrp="1"/>
          </p:cNvSpPr>
          <p:nvPr>
            <p:ph idx="1"/>
          </p:nvPr>
        </p:nvSpPr>
        <p:spPr>
          <a:xfrm>
            <a:off x="179388" y="1052513"/>
            <a:ext cx="8229600" cy="4525962"/>
          </a:xfrm>
        </p:spPr>
        <p:txBody>
          <a:bodyPr/>
          <a:lstStyle/>
          <a:p>
            <a:pPr marL="0" indent="0">
              <a:buFont typeface="Arial" panose="020B0604020202020204" pitchFamily="34" charset="0"/>
              <a:buNone/>
            </a:pPr>
            <a:r>
              <a:rPr lang="pt-BR" altLang="pt-BR" b="1"/>
              <a:t>7. FESTA DO CHÁ EM BOSTON	</a:t>
            </a:r>
          </a:p>
          <a:p>
            <a:pPr lvl="1"/>
            <a:r>
              <a:rPr lang="pt-BR" altLang="pt-BR"/>
              <a:t>Colonos vestidos de índios Mohawk atacaram os navios no porto de Boston e lançaram a carga de chá no rio, como protesto.</a:t>
            </a:r>
          </a:p>
        </p:txBody>
      </p:sp>
      <p:pic>
        <p:nvPicPr>
          <p:cNvPr id="18436" name="Picture 6" descr="File:Boston tea par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150" y="2990850"/>
            <a:ext cx="5964238" cy="375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CaixaDeTexto 5"/>
          <p:cNvSpPr txBox="1">
            <a:spLocks noChangeArrowheads="1"/>
          </p:cNvSpPr>
          <p:nvPr/>
        </p:nvSpPr>
        <p:spPr bwMode="auto">
          <a:xfrm rot="-5400000">
            <a:off x="6026150" y="5414963"/>
            <a:ext cx="24907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1000"/>
              <a:t>Imagem: Sarony &amp; Major / public domain</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ço Reservado para Conteúdo 2"/>
          <p:cNvSpPr>
            <a:spLocks noGrp="1"/>
          </p:cNvSpPr>
          <p:nvPr>
            <p:ph idx="1"/>
          </p:nvPr>
        </p:nvSpPr>
        <p:spPr>
          <a:xfrm>
            <a:off x="179388" y="981075"/>
            <a:ext cx="8964612" cy="5616575"/>
          </a:xfrm>
        </p:spPr>
        <p:txBody>
          <a:bodyPr>
            <a:normAutofit fontScale="85000" lnSpcReduction="10000"/>
          </a:bodyPr>
          <a:lstStyle/>
          <a:p>
            <a:pPr marL="0" indent="0">
              <a:buFont typeface="Arial" panose="020B0604020202020204" pitchFamily="34" charset="0"/>
              <a:buNone/>
            </a:pPr>
            <a:r>
              <a:rPr lang="pt-BR" altLang="pt-BR" b="1"/>
              <a:t>8. O  PARLAMENTO APROVA AS LEIS INTOLERÁVEIS</a:t>
            </a:r>
          </a:p>
          <a:p>
            <a:pPr marL="0" indent="0">
              <a:buFont typeface="Arial" panose="020B0604020202020204" pitchFamily="34" charset="0"/>
              <a:buNone/>
            </a:pPr>
            <a:r>
              <a:rPr lang="pt-PT" altLang="pt-BR" sz="2400"/>
              <a:t>1. </a:t>
            </a:r>
            <a:r>
              <a:rPr lang="pt-PT" altLang="pt-BR" sz="2400" b="1"/>
              <a:t>Fechamento do Porto de Boston: </a:t>
            </a:r>
            <a:r>
              <a:rPr lang="pt-PT" altLang="pt-BR" sz="2400"/>
              <a:t> Uma guarda armada fechou o  porto de Boston até que todo os prejuizos do lançamento do carregamento de chá ao mar fossem indenizados;</a:t>
            </a:r>
          </a:p>
          <a:p>
            <a:pPr marL="0" indent="0">
              <a:buFont typeface="Arial" panose="020B0604020202020204" pitchFamily="34" charset="0"/>
              <a:buNone/>
            </a:pPr>
            <a:r>
              <a:rPr lang="pt-PT" altLang="pt-BR" sz="2400"/>
              <a:t>2. </a:t>
            </a:r>
            <a:r>
              <a:rPr lang="pt-PT" altLang="pt-BR" sz="2400" b="1"/>
              <a:t>Ocupação militar em Massachusetts: </a:t>
            </a:r>
            <a:r>
              <a:rPr lang="pt-PT" altLang="pt-BR" sz="2400"/>
              <a:t>Suspensão das reuniões nas colônias e imposição de novo governador;</a:t>
            </a:r>
          </a:p>
          <a:p>
            <a:pPr marL="0" indent="0">
              <a:buFont typeface="Arial" panose="020B0604020202020204" pitchFamily="34" charset="0"/>
              <a:buNone/>
            </a:pPr>
            <a:r>
              <a:rPr lang="pt-PT" altLang="pt-BR" sz="2400"/>
              <a:t>3. </a:t>
            </a:r>
            <a:r>
              <a:rPr lang="pt-PT" altLang="pt-BR" sz="2400" b="1"/>
              <a:t>Envio de tropas </a:t>
            </a:r>
            <a:r>
              <a:rPr lang="pt-PT" altLang="pt-BR" sz="2400"/>
              <a:t>para garantir o cumprimento das leis nas Colonias</a:t>
            </a:r>
          </a:p>
          <a:p>
            <a:pPr marL="0" indent="0">
              <a:buFont typeface="Arial" panose="020B0604020202020204" pitchFamily="34" charset="0"/>
              <a:buNone/>
            </a:pPr>
            <a:r>
              <a:rPr lang="pt-PT" altLang="pt-BR" sz="2400"/>
              <a:t>4. </a:t>
            </a:r>
            <a:r>
              <a:rPr lang="pt-PT" altLang="pt-BR" sz="2400" b="1"/>
              <a:t>Rigor no julgamento de crimes contra o Império: </a:t>
            </a:r>
            <a:r>
              <a:rPr lang="pt-PT" altLang="pt-BR" sz="2400"/>
              <a:t> Que todos os julgamentos de crimes cometidos em território americano fossem, a critério das autoridades britânicas , realizados  em outra colônia ou mesmo na Inglaterra;</a:t>
            </a:r>
          </a:p>
          <a:p>
            <a:pPr marL="0" indent="0">
              <a:buFont typeface="Arial" panose="020B0604020202020204" pitchFamily="34" charset="0"/>
              <a:buNone/>
            </a:pPr>
            <a:r>
              <a:rPr lang="pt-PT" altLang="pt-BR" sz="2400"/>
              <a:t>5. </a:t>
            </a:r>
            <a:r>
              <a:rPr lang="pt-PT" altLang="pt-BR" sz="2400" b="1"/>
              <a:t>Lei do Alojamento :</a:t>
            </a:r>
            <a:r>
              <a:rPr lang="pt-PT" altLang="pt-BR" sz="2400"/>
              <a:t> Os colonos estavam obrigados a proporcionar alojamento e alimentação para soldados britânicos em suas propriedades.</a:t>
            </a:r>
          </a:p>
          <a:p>
            <a:pPr marL="0" indent="0">
              <a:buFont typeface="Arial" panose="020B0604020202020204" pitchFamily="34" charset="0"/>
              <a:buNone/>
            </a:pPr>
            <a:endParaRPr lang="pt-BR" altLang="pt-BR" b="1"/>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482">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48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ço Reservado para Conteúdo 2"/>
          <p:cNvSpPr>
            <a:spLocks noGrp="1"/>
          </p:cNvSpPr>
          <p:nvPr>
            <p:ph idx="1"/>
          </p:nvPr>
        </p:nvSpPr>
        <p:spPr>
          <a:xfrm>
            <a:off x="179388" y="1125538"/>
            <a:ext cx="8785225" cy="4525962"/>
          </a:xfrm>
        </p:spPr>
        <p:txBody>
          <a:bodyPr>
            <a:normAutofit fontScale="92500" lnSpcReduction="20000"/>
          </a:bodyPr>
          <a:lstStyle/>
          <a:p>
            <a:pPr marL="0" indent="0">
              <a:buFont typeface="Arial" panose="020B0604020202020204" pitchFamily="34" charset="0"/>
              <a:buNone/>
            </a:pPr>
            <a:r>
              <a:rPr lang="pt-BR" altLang="pt-BR" b="1"/>
              <a:t>9. Primeiro Congresso de Filadélfia (1774)</a:t>
            </a:r>
          </a:p>
          <a:p>
            <a:pPr lvl="1"/>
            <a:r>
              <a:rPr lang="pt-BR" altLang="pt-BR" sz="2400"/>
              <a:t>Representantes das colônias reúnem-se para discutir seus direitos</a:t>
            </a:r>
            <a:r>
              <a:rPr lang="pt-BR" altLang="pt-BR" sz="2000"/>
              <a:t>;</a:t>
            </a:r>
          </a:p>
          <a:p>
            <a:pPr lvl="1"/>
            <a:r>
              <a:rPr lang="pt-BR" altLang="pt-BR" sz="2400"/>
              <a:t>Enviam petição ao Rei para tentar restaurar a paz;</a:t>
            </a:r>
          </a:p>
          <a:p>
            <a:pPr lvl="1"/>
            <a:r>
              <a:rPr lang="pt-BR" altLang="pt-BR" sz="2400"/>
              <a:t>Pedem ao rei para revogar as Leis Intoleráveis:</a:t>
            </a:r>
          </a:p>
          <a:p>
            <a:pPr lvl="2"/>
            <a:r>
              <a:rPr lang="pt-BR" altLang="pt-BR" sz="2000"/>
              <a:t>Disseram que tinham o direito de fazer leis para as Colônias</a:t>
            </a:r>
          </a:p>
          <a:p>
            <a:pPr lvl="2"/>
            <a:r>
              <a:rPr lang="pt-BR" altLang="pt-BR" sz="2000"/>
              <a:t>Ameaçaram parar de exportar para a Inglaterra</a:t>
            </a:r>
          </a:p>
          <a:p>
            <a:pPr lvl="2"/>
            <a:r>
              <a:rPr lang="pt-BR" altLang="pt-BR" sz="2000"/>
              <a:t>Organizaram um boicote aos produtos ingleses</a:t>
            </a:r>
          </a:p>
          <a:p>
            <a:pPr lvl="1"/>
            <a:r>
              <a:rPr lang="pt-BR" altLang="pt-BR" sz="2400"/>
              <a:t>O Parlamento respondeu com mais taxas para as colônias;</a:t>
            </a:r>
          </a:p>
          <a:p>
            <a:pPr lvl="1"/>
            <a:r>
              <a:rPr lang="pt-BR" altLang="pt-BR" sz="2400"/>
              <a:t> Colonos preparam-se para a Guerra. </a:t>
            </a:r>
            <a:r>
              <a:rPr lang="pt-BR" altLang="pt-BR" sz="2400" i="1"/>
              <a:t>Minutemen</a:t>
            </a:r>
            <a:r>
              <a:rPr lang="pt-BR" altLang="pt-BR" sz="2400"/>
              <a:t> criado para responder em caso de guerra</a:t>
            </a:r>
            <a:r>
              <a:rPr lang="pt-BR" altLang="pt-BR"/>
              <a:t>.</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9388" y="1125538"/>
            <a:ext cx="4392612" cy="4525962"/>
          </a:xfrm>
        </p:spPr>
        <p:txBody>
          <a:bodyPr/>
          <a:lstStyle/>
          <a:p>
            <a:pPr marL="0" indent="0">
              <a:buFont typeface="Arial" charset="0"/>
              <a:buNone/>
              <a:defRPr/>
            </a:pPr>
            <a:r>
              <a:rPr lang="pt-BR" u="sng" dirty="0"/>
              <a:t>Minutemen</a:t>
            </a:r>
          </a:p>
          <a:p>
            <a:pPr>
              <a:buFont typeface="Arial" charset="0"/>
              <a:buChar char="•"/>
              <a:defRPr/>
            </a:pPr>
            <a:r>
              <a:rPr lang="pt-BR" dirty="0"/>
              <a:t>Nome pelo qual era chamada a milícia colonial por seu rápido deslocamento.</a:t>
            </a:r>
          </a:p>
          <a:p>
            <a:pPr>
              <a:buFont typeface="Arial" charset="0"/>
              <a:buChar char="•"/>
              <a:defRPr/>
            </a:pPr>
            <a:r>
              <a:rPr lang="pt-BR" dirty="0"/>
              <a:t>Fazia suas próprias armas e tinha pouco treinamento militar.</a:t>
            </a:r>
          </a:p>
        </p:txBody>
      </p:sp>
      <p:pic>
        <p:nvPicPr>
          <p:cNvPr id="21508" name="Picture 6" descr="File:Minute Man Statue Lexington Massachusetts 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981075"/>
            <a:ext cx="3448050"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tângulo 5"/>
          <p:cNvSpPr>
            <a:spLocks noChangeArrowheads="1"/>
          </p:cNvSpPr>
          <p:nvPr/>
        </p:nvSpPr>
        <p:spPr bwMode="auto">
          <a:xfrm rot="-5400000">
            <a:off x="5988050" y="4291013"/>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1000"/>
              <a:t>Imagem: Estátua comumente chamada de 'The Lexington Minuteman' / Hohum / Creative Commons Attribution-Share Alike 3.0 Unported</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ítulo 1"/>
          <p:cNvSpPr>
            <a:spLocks noGrp="1"/>
          </p:cNvSpPr>
          <p:nvPr>
            <p:ph type="title" idx="4294967295"/>
          </p:nvPr>
        </p:nvSpPr>
        <p:spPr>
          <a:xfrm>
            <a:off x="0" y="476250"/>
            <a:ext cx="7202488" cy="1144588"/>
          </a:xfrm>
        </p:spPr>
        <p:txBody>
          <a:bodyPr/>
          <a:lstStyle/>
          <a:p>
            <a:pPr algn="l"/>
            <a:r>
              <a:rPr lang="pt-BR" altLang="pt-BR" sz="2800" b="1" u="sng"/>
              <a:t>Passos para a Independência Americana:</a:t>
            </a:r>
          </a:p>
        </p:txBody>
      </p:sp>
      <p:cxnSp>
        <p:nvCxnSpPr>
          <p:cNvPr id="5" name="Conector reto 4"/>
          <p:cNvCxnSpPr/>
          <p:nvPr/>
        </p:nvCxnSpPr>
        <p:spPr>
          <a:xfrm>
            <a:off x="250825" y="6092825"/>
            <a:ext cx="0" cy="360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rot="5400000">
            <a:off x="503238" y="5840412"/>
            <a:ext cx="0" cy="504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755650" y="5734050"/>
            <a:ext cx="0" cy="35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ector reto 8"/>
          <p:cNvCxnSpPr/>
          <p:nvPr/>
        </p:nvCxnSpPr>
        <p:spPr>
          <a:xfrm rot="5400000">
            <a:off x="1007269" y="5482431"/>
            <a:ext cx="0" cy="503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ector reto 9"/>
          <p:cNvCxnSpPr/>
          <p:nvPr/>
        </p:nvCxnSpPr>
        <p:spPr>
          <a:xfrm>
            <a:off x="1258888" y="5373688"/>
            <a:ext cx="0" cy="35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ector reto 10"/>
          <p:cNvCxnSpPr/>
          <p:nvPr/>
        </p:nvCxnSpPr>
        <p:spPr>
          <a:xfrm rot="5400000">
            <a:off x="1511301" y="5121275"/>
            <a:ext cx="0" cy="504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a:xfrm>
            <a:off x="1763713" y="5013325"/>
            <a:ext cx="0" cy="360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rot="5400000">
            <a:off x="2015332" y="4761706"/>
            <a:ext cx="0" cy="5032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68538" y="4652963"/>
            <a:ext cx="0" cy="360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a:xfrm rot="5400000">
            <a:off x="2520157" y="4401344"/>
            <a:ext cx="0" cy="5032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a:xfrm>
            <a:off x="2771775" y="4292600"/>
            <a:ext cx="0" cy="360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ector reto 16"/>
          <p:cNvCxnSpPr/>
          <p:nvPr/>
        </p:nvCxnSpPr>
        <p:spPr>
          <a:xfrm rot="5400000">
            <a:off x="3023394" y="4040981"/>
            <a:ext cx="0" cy="503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ector reto 17"/>
          <p:cNvCxnSpPr/>
          <p:nvPr/>
        </p:nvCxnSpPr>
        <p:spPr>
          <a:xfrm>
            <a:off x="3275013" y="3933825"/>
            <a:ext cx="0" cy="35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ector reto 18"/>
          <p:cNvCxnSpPr/>
          <p:nvPr/>
        </p:nvCxnSpPr>
        <p:spPr>
          <a:xfrm rot="5400000">
            <a:off x="3528219" y="3682206"/>
            <a:ext cx="0" cy="503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ector reto 19"/>
          <p:cNvCxnSpPr/>
          <p:nvPr/>
        </p:nvCxnSpPr>
        <p:spPr>
          <a:xfrm>
            <a:off x="3779838" y="3573463"/>
            <a:ext cx="0" cy="360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ector reto 20"/>
          <p:cNvCxnSpPr/>
          <p:nvPr/>
        </p:nvCxnSpPr>
        <p:spPr>
          <a:xfrm rot="5400000">
            <a:off x="4032251" y="3321050"/>
            <a:ext cx="0" cy="504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ector reto 21"/>
          <p:cNvCxnSpPr/>
          <p:nvPr/>
        </p:nvCxnSpPr>
        <p:spPr>
          <a:xfrm>
            <a:off x="4284663" y="3213100"/>
            <a:ext cx="0" cy="360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ector reto 22"/>
          <p:cNvCxnSpPr/>
          <p:nvPr/>
        </p:nvCxnSpPr>
        <p:spPr>
          <a:xfrm rot="5400000">
            <a:off x="4536282" y="2961481"/>
            <a:ext cx="0" cy="5032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ector reto 23"/>
          <p:cNvCxnSpPr/>
          <p:nvPr/>
        </p:nvCxnSpPr>
        <p:spPr>
          <a:xfrm>
            <a:off x="4787900" y="2886075"/>
            <a:ext cx="0" cy="327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ector reto 24"/>
          <p:cNvCxnSpPr/>
          <p:nvPr/>
        </p:nvCxnSpPr>
        <p:spPr>
          <a:xfrm rot="5400000">
            <a:off x="5040313" y="2616200"/>
            <a:ext cx="0" cy="504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ector reto 25"/>
          <p:cNvCxnSpPr/>
          <p:nvPr/>
        </p:nvCxnSpPr>
        <p:spPr>
          <a:xfrm>
            <a:off x="5318125" y="2492375"/>
            <a:ext cx="0" cy="360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ector reto 26"/>
          <p:cNvCxnSpPr/>
          <p:nvPr/>
        </p:nvCxnSpPr>
        <p:spPr>
          <a:xfrm rot="5400000">
            <a:off x="5544344" y="2240756"/>
            <a:ext cx="0" cy="503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a:off x="5795963" y="2133600"/>
            <a:ext cx="0" cy="35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rot="5400000">
            <a:off x="6048376" y="1881187"/>
            <a:ext cx="0" cy="504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ector reto 29"/>
          <p:cNvCxnSpPr/>
          <p:nvPr/>
        </p:nvCxnSpPr>
        <p:spPr>
          <a:xfrm>
            <a:off x="6300788" y="1773238"/>
            <a:ext cx="0" cy="360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ector reto 30"/>
          <p:cNvCxnSpPr/>
          <p:nvPr/>
        </p:nvCxnSpPr>
        <p:spPr>
          <a:xfrm rot="5400000">
            <a:off x="7452519" y="621507"/>
            <a:ext cx="0" cy="2303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CaixaDeTexto 34"/>
          <p:cNvSpPr txBox="1">
            <a:spLocks noChangeArrowheads="1"/>
          </p:cNvSpPr>
          <p:nvPr/>
        </p:nvSpPr>
        <p:spPr bwMode="auto">
          <a:xfrm>
            <a:off x="6372225" y="1835150"/>
            <a:ext cx="2592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b="1"/>
              <a:t>13. Vitória Americana</a:t>
            </a:r>
          </a:p>
        </p:txBody>
      </p:sp>
      <p:sp>
        <p:nvSpPr>
          <p:cNvPr id="36" name="CaixaDeTexto 35"/>
          <p:cNvSpPr txBox="1">
            <a:spLocks noChangeArrowheads="1"/>
          </p:cNvSpPr>
          <p:nvPr/>
        </p:nvSpPr>
        <p:spPr bwMode="auto">
          <a:xfrm>
            <a:off x="5867400" y="2195513"/>
            <a:ext cx="3097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b="1"/>
              <a:t>12. Batalha de Bunker Hill</a:t>
            </a:r>
          </a:p>
        </p:txBody>
      </p:sp>
      <p:sp>
        <p:nvSpPr>
          <p:cNvPr id="37" name="CaixaDeTexto 36"/>
          <p:cNvSpPr txBox="1">
            <a:spLocks noChangeArrowheads="1"/>
          </p:cNvSpPr>
          <p:nvPr/>
        </p:nvSpPr>
        <p:spPr bwMode="auto">
          <a:xfrm>
            <a:off x="5437188" y="2555875"/>
            <a:ext cx="35988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b="1"/>
              <a:t>11. 2º Congresso  de Filadélfia</a:t>
            </a:r>
          </a:p>
        </p:txBody>
      </p:sp>
      <p:sp>
        <p:nvSpPr>
          <p:cNvPr id="38" name="CaixaDeTexto 37"/>
          <p:cNvSpPr txBox="1">
            <a:spLocks noChangeArrowheads="1"/>
          </p:cNvSpPr>
          <p:nvPr/>
        </p:nvSpPr>
        <p:spPr bwMode="auto">
          <a:xfrm>
            <a:off x="4859338" y="2916238"/>
            <a:ext cx="41767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b="1"/>
              <a:t>10. Batalha de Lexington </a:t>
            </a:r>
          </a:p>
        </p:txBody>
      </p:sp>
      <p:sp>
        <p:nvSpPr>
          <p:cNvPr id="39" name="CaixaDeTexto 38"/>
          <p:cNvSpPr txBox="1">
            <a:spLocks noChangeArrowheads="1"/>
          </p:cNvSpPr>
          <p:nvPr/>
        </p:nvSpPr>
        <p:spPr bwMode="auto">
          <a:xfrm>
            <a:off x="4356100" y="3275013"/>
            <a:ext cx="4175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b="1"/>
              <a:t>9. 1º Congresso de Filadélfia</a:t>
            </a:r>
          </a:p>
        </p:txBody>
      </p:sp>
      <p:sp>
        <p:nvSpPr>
          <p:cNvPr id="40" name="CaixaDeTexto 39"/>
          <p:cNvSpPr txBox="1">
            <a:spLocks noChangeArrowheads="1"/>
          </p:cNvSpPr>
          <p:nvPr/>
        </p:nvSpPr>
        <p:spPr bwMode="auto">
          <a:xfrm>
            <a:off x="3851275" y="3635375"/>
            <a:ext cx="5329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b="1"/>
              <a:t>8. Parlamento e o decreto das Leis Intoleráveis</a:t>
            </a:r>
          </a:p>
        </p:txBody>
      </p:sp>
      <p:sp>
        <p:nvSpPr>
          <p:cNvPr id="41" name="CaixaDeTexto 40"/>
          <p:cNvSpPr txBox="1">
            <a:spLocks noChangeArrowheads="1"/>
          </p:cNvSpPr>
          <p:nvPr/>
        </p:nvSpPr>
        <p:spPr bwMode="auto">
          <a:xfrm>
            <a:off x="3348038" y="3933825"/>
            <a:ext cx="5724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b="1"/>
              <a:t>7.  A festa do chá em Boston</a:t>
            </a:r>
          </a:p>
        </p:txBody>
      </p:sp>
      <p:sp>
        <p:nvSpPr>
          <p:cNvPr id="42" name="CaixaDeTexto 41"/>
          <p:cNvSpPr txBox="1">
            <a:spLocks noChangeArrowheads="1"/>
          </p:cNvSpPr>
          <p:nvPr/>
        </p:nvSpPr>
        <p:spPr bwMode="auto">
          <a:xfrm>
            <a:off x="2843213" y="4356100"/>
            <a:ext cx="5724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b="1"/>
              <a:t>6.  Parlamento inglês  e o decreto do ato do chá</a:t>
            </a:r>
          </a:p>
        </p:txBody>
      </p:sp>
      <p:sp>
        <p:nvSpPr>
          <p:cNvPr id="43" name="CaixaDeTexto 42"/>
          <p:cNvSpPr txBox="1">
            <a:spLocks noChangeArrowheads="1"/>
          </p:cNvSpPr>
          <p:nvPr/>
        </p:nvSpPr>
        <p:spPr bwMode="auto">
          <a:xfrm>
            <a:off x="2339975" y="4716463"/>
            <a:ext cx="65516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b="1"/>
              <a:t>5. Massacre  de Boston</a:t>
            </a:r>
          </a:p>
        </p:txBody>
      </p:sp>
      <p:sp>
        <p:nvSpPr>
          <p:cNvPr id="44" name="CaixaDeTexto 43"/>
          <p:cNvSpPr txBox="1">
            <a:spLocks noChangeArrowheads="1"/>
          </p:cNvSpPr>
          <p:nvPr/>
        </p:nvSpPr>
        <p:spPr bwMode="auto">
          <a:xfrm>
            <a:off x="1835150" y="5049838"/>
            <a:ext cx="6948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b="1"/>
              <a:t>4. Parlamento inglês e a aprovação  dos Atos de Townshend</a:t>
            </a:r>
          </a:p>
        </p:txBody>
      </p:sp>
      <p:sp>
        <p:nvSpPr>
          <p:cNvPr id="45" name="CaixaDeTexto 44"/>
          <p:cNvSpPr txBox="1">
            <a:spLocks noChangeArrowheads="1"/>
          </p:cNvSpPr>
          <p:nvPr/>
        </p:nvSpPr>
        <p:spPr bwMode="auto">
          <a:xfrm>
            <a:off x="1331913" y="5437188"/>
            <a:ext cx="69484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b="1"/>
              <a:t>3.  Reação dos colonos americanos</a:t>
            </a:r>
          </a:p>
        </p:txBody>
      </p:sp>
      <p:sp>
        <p:nvSpPr>
          <p:cNvPr id="46" name="CaixaDeTexto 45"/>
          <p:cNvSpPr txBox="1">
            <a:spLocks noChangeArrowheads="1"/>
          </p:cNvSpPr>
          <p:nvPr/>
        </p:nvSpPr>
        <p:spPr bwMode="auto">
          <a:xfrm>
            <a:off x="827088" y="5795963"/>
            <a:ext cx="69484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b="1"/>
              <a:t>2. Parlamento inglês e a criação de  novas leis</a:t>
            </a:r>
          </a:p>
        </p:txBody>
      </p:sp>
      <p:sp>
        <p:nvSpPr>
          <p:cNvPr id="47" name="CaixaDeTexto 46"/>
          <p:cNvSpPr txBox="1">
            <a:spLocks noChangeArrowheads="1"/>
          </p:cNvSpPr>
          <p:nvPr/>
        </p:nvSpPr>
        <p:spPr bwMode="auto">
          <a:xfrm>
            <a:off x="323850" y="6156325"/>
            <a:ext cx="6946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b="1"/>
              <a:t>1.  Guerra dos Sete Anos</a:t>
            </a:r>
          </a:p>
        </p:txBody>
      </p:sp>
      <p:pic>
        <p:nvPicPr>
          <p:cNvPr id="4139" name="Picture 45" descr="File:Nuvola USA flag.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11969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0" name="CaixaDeTexto 47"/>
          <p:cNvSpPr txBox="1">
            <a:spLocks noChangeArrowheads="1"/>
          </p:cNvSpPr>
          <p:nvPr/>
        </p:nvSpPr>
        <p:spPr bwMode="auto">
          <a:xfrm>
            <a:off x="7092950" y="1268413"/>
            <a:ext cx="2051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1000"/>
              <a:t>Imagem: Niouniou46 / GNU Free </a:t>
            </a:r>
          </a:p>
          <a:p>
            <a:pPr eaLnBrk="1" hangingPunct="1"/>
            <a:r>
              <a:rPr lang="pt-BR" altLang="pt-BR" sz="1000"/>
              <a:t>Documentation License</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500" fill="hold"/>
                                        <p:tgtEl>
                                          <p:spTgt spid="47"/>
                                        </p:tgtEl>
                                        <p:attrNameLst>
                                          <p:attrName>ppt_x</p:attrName>
                                        </p:attrNameLst>
                                      </p:cBhvr>
                                      <p:tavLst>
                                        <p:tav tm="0">
                                          <p:val>
                                            <p:strVal val="#ppt_x"/>
                                          </p:val>
                                        </p:tav>
                                        <p:tav tm="100000">
                                          <p:val>
                                            <p:strVal val="#ppt_x"/>
                                          </p:val>
                                        </p:tav>
                                      </p:tavLst>
                                    </p:anim>
                                    <p:anim calcmode="lin" valueType="num">
                                      <p:cBhvr additive="base">
                                        <p:cTn id="1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1"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0-#ppt_h/2"/>
                                          </p:val>
                                        </p:tav>
                                        <p:tav tm="100000">
                                          <p:val>
                                            <p:strVal val="#ppt_y"/>
                                          </p:val>
                                        </p:tav>
                                      </p:tavLst>
                                    </p:anim>
                                  </p:childTnLst>
                                </p:cTn>
                              </p:par>
                            </p:childTnLst>
                          </p:cTn>
                        </p:par>
                        <p:par>
                          <p:cTn id="25" fill="hold" nodeType="afterGroup">
                            <p:stCondLst>
                              <p:cond delay="500"/>
                            </p:stCondLst>
                            <p:childTnLst>
                              <p:par>
                                <p:cTn id="26" presetID="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0-#ppt_h/2"/>
                                          </p:val>
                                        </p:tav>
                                        <p:tav tm="100000">
                                          <p:val>
                                            <p:strVal val="#ppt_y"/>
                                          </p:val>
                                        </p:tav>
                                      </p:tavLst>
                                    </p:anim>
                                  </p:childTnLst>
                                </p:cTn>
                              </p:par>
                            </p:childTnLst>
                          </p:cTn>
                        </p:par>
                        <p:par>
                          <p:cTn id="30" fill="hold" nodeType="afterGroup">
                            <p:stCondLst>
                              <p:cond delay="1000"/>
                            </p:stCondLst>
                            <p:childTnLst>
                              <p:par>
                                <p:cTn id="31" presetID="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500" fill="hold"/>
                                        <p:tgtEl>
                                          <p:spTgt spid="46"/>
                                        </p:tgtEl>
                                        <p:attrNameLst>
                                          <p:attrName>ppt_x</p:attrName>
                                        </p:attrNameLst>
                                      </p:cBhvr>
                                      <p:tavLst>
                                        <p:tav tm="0">
                                          <p:val>
                                            <p:strVal val="#ppt_x"/>
                                          </p:val>
                                        </p:tav>
                                        <p:tav tm="100000">
                                          <p:val>
                                            <p:strVal val="#ppt_x"/>
                                          </p:val>
                                        </p:tav>
                                      </p:tavLst>
                                    </p:anim>
                                    <p:anim calcmode="lin" valueType="num">
                                      <p:cBhvr additive="base">
                                        <p:cTn id="34" dur="500" fill="hold"/>
                                        <p:tgtEl>
                                          <p:spTgt spid="46"/>
                                        </p:tgtEl>
                                        <p:attrNameLst>
                                          <p:attrName>ppt_y</p:attrName>
                                        </p:attrNameLst>
                                      </p:cBhvr>
                                      <p:tavLst>
                                        <p:tav tm="0">
                                          <p:val>
                                            <p:strVal val="0-#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1"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0-#ppt_h/2"/>
                                          </p:val>
                                        </p:tav>
                                        <p:tav tm="100000">
                                          <p:val>
                                            <p:strVal val="#ppt_y"/>
                                          </p:val>
                                        </p:tav>
                                      </p:tavLst>
                                    </p:anim>
                                  </p:childTnLst>
                                </p:cTn>
                              </p:par>
                            </p:childTnLst>
                          </p:cTn>
                        </p:par>
                        <p:par>
                          <p:cTn id="41" fill="hold" nodeType="afterGroup">
                            <p:stCondLst>
                              <p:cond delay="500"/>
                            </p:stCondLst>
                            <p:childTnLst>
                              <p:par>
                                <p:cTn id="42" presetID="2" presetClass="entr" presetSubtype="1"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ppt_x"/>
                                          </p:val>
                                        </p:tav>
                                        <p:tav tm="100000">
                                          <p:val>
                                            <p:strVal val="#ppt_x"/>
                                          </p:val>
                                        </p:tav>
                                      </p:tavLst>
                                    </p:anim>
                                    <p:anim calcmode="lin" valueType="num">
                                      <p:cBhvr additive="base">
                                        <p:cTn id="45" dur="500" fill="hold"/>
                                        <p:tgtEl>
                                          <p:spTgt spid="10"/>
                                        </p:tgtEl>
                                        <p:attrNameLst>
                                          <p:attrName>ppt_y</p:attrName>
                                        </p:attrNameLst>
                                      </p:cBhvr>
                                      <p:tavLst>
                                        <p:tav tm="0">
                                          <p:val>
                                            <p:strVal val="0-#ppt_h/2"/>
                                          </p:val>
                                        </p:tav>
                                        <p:tav tm="100000">
                                          <p:val>
                                            <p:strVal val="#ppt_y"/>
                                          </p:val>
                                        </p:tav>
                                      </p:tavLst>
                                    </p:anim>
                                  </p:childTnLst>
                                </p:cTn>
                              </p:par>
                            </p:childTnLst>
                          </p:cTn>
                        </p:par>
                        <p:par>
                          <p:cTn id="46" fill="hold" nodeType="afterGroup">
                            <p:stCondLst>
                              <p:cond delay="1000"/>
                            </p:stCondLst>
                            <p:childTnLst>
                              <p:par>
                                <p:cTn id="47" presetID="2" presetClass="entr" presetSubtype="1"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500" fill="hold"/>
                                        <p:tgtEl>
                                          <p:spTgt spid="45"/>
                                        </p:tgtEl>
                                        <p:attrNameLst>
                                          <p:attrName>ppt_x</p:attrName>
                                        </p:attrNameLst>
                                      </p:cBhvr>
                                      <p:tavLst>
                                        <p:tav tm="0">
                                          <p:val>
                                            <p:strVal val="#ppt_x"/>
                                          </p:val>
                                        </p:tav>
                                        <p:tav tm="100000">
                                          <p:val>
                                            <p:strVal val="#ppt_x"/>
                                          </p:val>
                                        </p:tav>
                                      </p:tavLst>
                                    </p:anim>
                                    <p:anim calcmode="lin" valueType="num">
                                      <p:cBhvr additive="base">
                                        <p:cTn id="50" dur="500" fill="hold"/>
                                        <p:tgtEl>
                                          <p:spTgt spid="45"/>
                                        </p:tgtEl>
                                        <p:attrNameLst>
                                          <p:attrName>ppt_y</p:attrName>
                                        </p:attrNameLst>
                                      </p:cBhvr>
                                      <p:tavLst>
                                        <p:tav tm="0">
                                          <p:val>
                                            <p:strVal val="0-#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1"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0-#ppt_h/2"/>
                                          </p:val>
                                        </p:tav>
                                        <p:tav tm="100000">
                                          <p:val>
                                            <p:strVal val="#ppt_y"/>
                                          </p:val>
                                        </p:tav>
                                      </p:tavLst>
                                    </p:anim>
                                  </p:childTnLst>
                                </p:cTn>
                              </p:par>
                            </p:childTnLst>
                          </p:cTn>
                        </p:par>
                        <p:par>
                          <p:cTn id="57" fill="hold" nodeType="afterGroup">
                            <p:stCondLst>
                              <p:cond delay="500"/>
                            </p:stCondLst>
                            <p:childTnLst>
                              <p:par>
                                <p:cTn id="58" presetID="2" presetClass="entr" presetSubtype="1" fill="hold"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additive="base">
                                        <p:cTn id="60" dur="500" fill="hold"/>
                                        <p:tgtEl>
                                          <p:spTgt spid="12"/>
                                        </p:tgtEl>
                                        <p:attrNameLst>
                                          <p:attrName>ppt_x</p:attrName>
                                        </p:attrNameLst>
                                      </p:cBhvr>
                                      <p:tavLst>
                                        <p:tav tm="0">
                                          <p:val>
                                            <p:strVal val="#ppt_x"/>
                                          </p:val>
                                        </p:tav>
                                        <p:tav tm="100000">
                                          <p:val>
                                            <p:strVal val="#ppt_x"/>
                                          </p:val>
                                        </p:tav>
                                      </p:tavLst>
                                    </p:anim>
                                    <p:anim calcmode="lin" valueType="num">
                                      <p:cBhvr additive="base">
                                        <p:cTn id="61" dur="500" fill="hold"/>
                                        <p:tgtEl>
                                          <p:spTgt spid="12"/>
                                        </p:tgtEl>
                                        <p:attrNameLst>
                                          <p:attrName>ppt_y</p:attrName>
                                        </p:attrNameLst>
                                      </p:cBhvr>
                                      <p:tavLst>
                                        <p:tav tm="0">
                                          <p:val>
                                            <p:strVal val="0-#ppt_h/2"/>
                                          </p:val>
                                        </p:tav>
                                        <p:tav tm="100000">
                                          <p:val>
                                            <p:strVal val="#ppt_y"/>
                                          </p:val>
                                        </p:tav>
                                      </p:tavLst>
                                    </p:anim>
                                  </p:childTnLst>
                                </p:cTn>
                              </p:par>
                            </p:childTnLst>
                          </p:cTn>
                        </p:par>
                        <p:par>
                          <p:cTn id="62" fill="hold" nodeType="afterGroup">
                            <p:stCondLst>
                              <p:cond delay="1000"/>
                            </p:stCondLst>
                            <p:childTnLst>
                              <p:par>
                                <p:cTn id="63" presetID="2" presetClass="entr" presetSubtype="1"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additive="base">
                                        <p:cTn id="65" dur="500" fill="hold"/>
                                        <p:tgtEl>
                                          <p:spTgt spid="44"/>
                                        </p:tgtEl>
                                        <p:attrNameLst>
                                          <p:attrName>ppt_x</p:attrName>
                                        </p:attrNameLst>
                                      </p:cBhvr>
                                      <p:tavLst>
                                        <p:tav tm="0">
                                          <p:val>
                                            <p:strVal val="#ppt_x"/>
                                          </p:val>
                                        </p:tav>
                                        <p:tav tm="100000">
                                          <p:val>
                                            <p:strVal val="#ppt_x"/>
                                          </p:val>
                                        </p:tav>
                                      </p:tavLst>
                                    </p:anim>
                                    <p:anim calcmode="lin" valueType="num">
                                      <p:cBhvr additive="base">
                                        <p:cTn id="66" dur="500" fill="hold"/>
                                        <p:tgtEl>
                                          <p:spTgt spid="44"/>
                                        </p:tgtEl>
                                        <p:attrNameLst>
                                          <p:attrName>ppt_y</p:attrName>
                                        </p:attrNameLst>
                                      </p:cBhvr>
                                      <p:tavLst>
                                        <p:tav tm="0">
                                          <p:val>
                                            <p:strVal val="0-#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1" fill="hold" nodeType="click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ppt_x"/>
                                          </p:val>
                                        </p:tav>
                                        <p:tav tm="100000">
                                          <p:val>
                                            <p:strVal val="#ppt_x"/>
                                          </p:val>
                                        </p:tav>
                                      </p:tavLst>
                                    </p:anim>
                                    <p:anim calcmode="lin" valueType="num">
                                      <p:cBhvr additive="base">
                                        <p:cTn id="72" dur="500" fill="hold"/>
                                        <p:tgtEl>
                                          <p:spTgt spid="15"/>
                                        </p:tgtEl>
                                        <p:attrNameLst>
                                          <p:attrName>ppt_y</p:attrName>
                                        </p:attrNameLst>
                                      </p:cBhvr>
                                      <p:tavLst>
                                        <p:tav tm="0">
                                          <p:val>
                                            <p:strVal val="0-#ppt_h/2"/>
                                          </p:val>
                                        </p:tav>
                                        <p:tav tm="100000">
                                          <p:val>
                                            <p:strVal val="#ppt_y"/>
                                          </p:val>
                                        </p:tav>
                                      </p:tavLst>
                                    </p:anim>
                                  </p:childTnLst>
                                </p:cTn>
                              </p:par>
                            </p:childTnLst>
                          </p:cTn>
                        </p:par>
                        <p:par>
                          <p:cTn id="73" fill="hold" nodeType="afterGroup">
                            <p:stCondLst>
                              <p:cond delay="500"/>
                            </p:stCondLst>
                            <p:childTnLst>
                              <p:par>
                                <p:cTn id="74" presetID="2" presetClass="entr" presetSubtype="1" fill="hold"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additive="base">
                                        <p:cTn id="76" dur="500" fill="hold"/>
                                        <p:tgtEl>
                                          <p:spTgt spid="14"/>
                                        </p:tgtEl>
                                        <p:attrNameLst>
                                          <p:attrName>ppt_x</p:attrName>
                                        </p:attrNameLst>
                                      </p:cBhvr>
                                      <p:tavLst>
                                        <p:tav tm="0">
                                          <p:val>
                                            <p:strVal val="#ppt_x"/>
                                          </p:val>
                                        </p:tav>
                                        <p:tav tm="100000">
                                          <p:val>
                                            <p:strVal val="#ppt_x"/>
                                          </p:val>
                                        </p:tav>
                                      </p:tavLst>
                                    </p:anim>
                                    <p:anim calcmode="lin" valueType="num">
                                      <p:cBhvr additive="base">
                                        <p:cTn id="77" dur="500" fill="hold"/>
                                        <p:tgtEl>
                                          <p:spTgt spid="14"/>
                                        </p:tgtEl>
                                        <p:attrNameLst>
                                          <p:attrName>ppt_y</p:attrName>
                                        </p:attrNameLst>
                                      </p:cBhvr>
                                      <p:tavLst>
                                        <p:tav tm="0">
                                          <p:val>
                                            <p:strVal val="0-#ppt_h/2"/>
                                          </p:val>
                                        </p:tav>
                                        <p:tav tm="100000">
                                          <p:val>
                                            <p:strVal val="#ppt_y"/>
                                          </p:val>
                                        </p:tav>
                                      </p:tavLst>
                                    </p:anim>
                                  </p:childTnLst>
                                </p:cTn>
                              </p:par>
                            </p:childTnLst>
                          </p:cTn>
                        </p:par>
                        <p:par>
                          <p:cTn id="78" fill="hold" nodeType="afterGroup">
                            <p:stCondLst>
                              <p:cond delay="1000"/>
                            </p:stCondLst>
                            <p:childTnLst>
                              <p:par>
                                <p:cTn id="79" presetID="2" presetClass="entr" presetSubtype="1"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additive="base">
                                        <p:cTn id="81" dur="500" fill="hold"/>
                                        <p:tgtEl>
                                          <p:spTgt spid="43"/>
                                        </p:tgtEl>
                                        <p:attrNameLst>
                                          <p:attrName>ppt_x</p:attrName>
                                        </p:attrNameLst>
                                      </p:cBhvr>
                                      <p:tavLst>
                                        <p:tav tm="0">
                                          <p:val>
                                            <p:strVal val="#ppt_x"/>
                                          </p:val>
                                        </p:tav>
                                        <p:tav tm="100000">
                                          <p:val>
                                            <p:strVal val="#ppt_x"/>
                                          </p:val>
                                        </p:tav>
                                      </p:tavLst>
                                    </p:anim>
                                    <p:anim calcmode="lin" valueType="num">
                                      <p:cBhvr additive="base">
                                        <p:cTn id="82" dur="500" fill="hold"/>
                                        <p:tgtEl>
                                          <p:spTgt spid="43"/>
                                        </p:tgtEl>
                                        <p:attrNameLst>
                                          <p:attrName>ppt_y</p:attrName>
                                        </p:attrNameLst>
                                      </p:cBhvr>
                                      <p:tavLst>
                                        <p:tav tm="0">
                                          <p:val>
                                            <p:strVal val="0-#ppt_h/2"/>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1" fill="hold" nodeType="click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ppt_x"/>
                                          </p:val>
                                        </p:tav>
                                        <p:tav tm="100000">
                                          <p:val>
                                            <p:strVal val="#ppt_x"/>
                                          </p:val>
                                        </p:tav>
                                      </p:tavLst>
                                    </p:anim>
                                    <p:anim calcmode="lin" valueType="num">
                                      <p:cBhvr additive="base">
                                        <p:cTn id="88" dur="500" fill="hold"/>
                                        <p:tgtEl>
                                          <p:spTgt spid="17"/>
                                        </p:tgtEl>
                                        <p:attrNameLst>
                                          <p:attrName>ppt_y</p:attrName>
                                        </p:attrNameLst>
                                      </p:cBhvr>
                                      <p:tavLst>
                                        <p:tav tm="0">
                                          <p:val>
                                            <p:strVal val="0-#ppt_h/2"/>
                                          </p:val>
                                        </p:tav>
                                        <p:tav tm="100000">
                                          <p:val>
                                            <p:strVal val="#ppt_y"/>
                                          </p:val>
                                        </p:tav>
                                      </p:tavLst>
                                    </p:anim>
                                  </p:childTnLst>
                                </p:cTn>
                              </p:par>
                            </p:childTnLst>
                          </p:cTn>
                        </p:par>
                        <p:par>
                          <p:cTn id="89" fill="hold" nodeType="afterGroup">
                            <p:stCondLst>
                              <p:cond delay="500"/>
                            </p:stCondLst>
                            <p:childTnLst>
                              <p:par>
                                <p:cTn id="90" presetID="2" presetClass="entr" presetSubtype="1"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0-#ppt_h/2"/>
                                          </p:val>
                                        </p:tav>
                                        <p:tav tm="100000">
                                          <p:val>
                                            <p:strVal val="#ppt_y"/>
                                          </p:val>
                                        </p:tav>
                                      </p:tavLst>
                                    </p:anim>
                                  </p:childTnLst>
                                </p:cTn>
                              </p:par>
                            </p:childTnLst>
                          </p:cTn>
                        </p:par>
                        <p:par>
                          <p:cTn id="94" fill="hold" nodeType="afterGroup">
                            <p:stCondLst>
                              <p:cond delay="1000"/>
                            </p:stCondLst>
                            <p:childTnLst>
                              <p:par>
                                <p:cTn id="95" presetID="2" presetClass="entr" presetSubtype="1"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additive="base">
                                        <p:cTn id="97" dur="500" fill="hold"/>
                                        <p:tgtEl>
                                          <p:spTgt spid="42"/>
                                        </p:tgtEl>
                                        <p:attrNameLst>
                                          <p:attrName>ppt_x</p:attrName>
                                        </p:attrNameLst>
                                      </p:cBhvr>
                                      <p:tavLst>
                                        <p:tav tm="0">
                                          <p:val>
                                            <p:strVal val="#ppt_x"/>
                                          </p:val>
                                        </p:tav>
                                        <p:tav tm="100000">
                                          <p:val>
                                            <p:strVal val="#ppt_x"/>
                                          </p:val>
                                        </p:tav>
                                      </p:tavLst>
                                    </p:anim>
                                    <p:anim calcmode="lin" valueType="num">
                                      <p:cBhvr additive="base">
                                        <p:cTn id="98" dur="500" fill="hold"/>
                                        <p:tgtEl>
                                          <p:spTgt spid="42"/>
                                        </p:tgtEl>
                                        <p:attrNameLst>
                                          <p:attrName>ppt_y</p:attrName>
                                        </p:attrNameLst>
                                      </p:cBhvr>
                                      <p:tavLst>
                                        <p:tav tm="0">
                                          <p:val>
                                            <p:strVal val="0-#ppt_h/2"/>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1" fill="hold" nodeType="click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additive="base">
                                        <p:cTn id="103" dur="500" fill="hold"/>
                                        <p:tgtEl>
                                          <p:spTgt spid="19"/>
                                        </p:tgtEl>
                                        <p:attrNameLst>
                                          <p:attrName>ppt_x</p:attrName>
                                        </p:attrNameLst>
                                      </p:cBhvr>
                                      <p:tavLst>
                                        <p:tav tm="0">
                                          <p:val>
                                            <p:strVal val="#ppt_x"/>
                                          </p:val>
                                        </p:tav>
                                        <p:tav tm="100000">
                                          <p:val>
                                            <p:strVal val="#ppt_x"/>
                                          </p:val>
                                        </p:tav>
                                      </p:tavLst>
                                    </p:anim>
                                    <p:anim calcmode="lin" valueType="num">
                                      <p:cBhvr additive="base">
                                        <p:cTn id="104" dur="500" fill="hold"/>
                                        <p:tgtEl>
                                          <p:spTgt spid="19"/>
                                        </p:tgtEl>
                                        <p:attrNameLst>
                                          <p:attrName>ppt_y</p:attrName>
                                        </p:attrNameLst>
                                      </p:cBhvr>
                                      <p:tavLst>
                                        <p:tav tm="0">
                                          <p:val>
                                            <p:strVal val="0-#ppt_h/2"/>
                                          </p:val>
                                        </p:tav>
                                        <p:tav tm="100000">
                                          <p:val>
                                            <p:strVal val="#ppt_y"/>
                                          </p:val>
                                        </p:tav>
                                      </p:tavLst>
                                    </p:anim>
                                  </p:childTnLst>
                                </p:cTn>
                              </p:par>
                            </p:childTnLst>
                          </p:cTn>
                        </p:par>
                        <p:par>
                          <p:cTn id="105" fill="hold" nodeType="afterGroup">
                            <p:stCondLst>
                              <p:cond delay="500"/>
                            </p:stCondLst>
                            <p:childTnLst>
                              <p:par>
                                <p:cTn id="106" presetID="2" presetClass="entr" presetSubtype="1" fill="hold"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500" fill="hold"/>
                                        <p:tgtEl>
                                          <p:spTgt spid="18"/>
                                        </p:tgtEl>
                                        <p:attrNameLst>
                                          <p:attrName>ppt_x</p:attrName>
                                        </p:attrNameLst>
                                      </p:cBhvr>
                                      <p:tavLst>
                                        <p:tav tm="0">
                                          <p:val>
                                            <p:strVal val="#ppt_x"/>
                                          </p:val>
                                        </p:tav>
                                        <p:tav tm="100000">
                                          <p:val>
                                            <p:strVal val="#ppt_x"/>
                                          </p:val>
                                        </p:tav>
                                      </p:tavLst>
                                    </p:anim>
                                    <p:anim calcmode="lin" valueType="num">
                                      <p:cBhvr additive="base">
                                        <p:cTn id="109" dur="500" fill="hold"/>
                                        <p:tgtEl>
                                          <p:spTgt spid="18"/>
                                        </p:tgtEl>
                                        <p:attrNameLst>
                                          <p:attrName>ppt_y</p:attrName>
                                        </p:attrNameLst>
                                      </p:cBhvr>
                                      <p:tavLst>
                                        <p:tav tm="0">
                                          <p:val>
                                            <p:strVal val="0-#ppt_h/2"/>
                                          </p:val>
                                        </p:tav>
                                        <p:tav tm="100000">
                                          <p:val>
                                            <p:strVal val="#ppt_y"/>
                                          </p:val>
                                        </p:tav>
                                      </p:tavLst>
                                    </p:anim>
                                  </p:childTnLst>
                                </p:cTn>
                              </p:par>
                            </p:childTnLst>
                          </p:cTn>
                        </p:par>
                        <p:par>
                          <p:cTn id="110" fill="hold" nodeType="afterGroup">
                            <p:stCondLst>
                              <p:cond delay="1000"/>
                            </p:stCondLst>
                            <p:childTnLst>
                              <p:par>
                                <p:cTn id="111" presetID="2" presetClass="entr" presetSubtype="1" fill="hold" grpId="0" nodeType="afterEffect">
                                  <p:stCondLst>
                                    <p:cond delay="0"/>
                                  </p:stCondLst>
                                  <p:childTnLst>
                                    <p:set>
                                      <p:cBhvr>
                                        <p:cTn id="112" dur="1" fill="hold">
                                          <p:stCondLst>
                                            <p:cond delay="0"/>
                                          </p:stCondLst>
                                        </p:cTn>
                                        <p:tgtEl>
                                          <p:spTgt spid="41"/>
                                        </p:tgtEl>
                                        <p:attrNameLst>
                                          <p:attrName>style.visibility</p:attrName>
                                        </p:attrNameLst>
                                      </p:cBhvr>
                                      <p:to>
                                        <p:strVal val="visible"/>
                                      </p:to>
                                    </p:set>
                                    <p:anim calcmode="lin" valueType="num">
                                      <p:cBhvr additive="base">
                                        <p:cTn id="113" dur="500" fill="hold"/>
                                        <p:tgtEl>
                                          <p:spTgt spid="41"/>
                                        </p:tgtEl>
                                        <p:attrNameLst>
                                          <p:attrName>ppt_x</p:attrName>
                                        </p:attrNameLst>
                                      </p:cBhvr>
                                      <p:tavLst>
                                        <p:tav tm="0">
                                          <p:val>
                                            <p:strVal val="#ppt_x"/>
                                          </p:val>
                                        </p:tav>
                                        <p:tav tm="100000">
                                          <p:val>
                                            <p:strVal val="#ppt_x"/>
                                          </p:val>
                                        </p:tav>
                                      </p:tavLst>
                                    </p:anim>
                                    <p:anim calcmode="lin" valueType="num">
                                      <p:cBhvr additive="base">
                                        <p:cTn id="114" dur="500" fill="hold"/>
                                        <p:tgtEl>
                                          <p:spTgt spid="41"/>
                                        </p:tgtEl>
                                        <p:attrNameLst>
                                          <p:attrName>ppt_y</p:attrName>
                                        </p:attrNameLst>
                                      </p:cBhvr>
                                      <p:tavLst>
                                        <p:tav tm="0">
                                          <p:val>
                                            <p:strVal val="0-#ppt_h/2"/>
                                          </p:val>
                                        </p:tav>
                                        <p:tav tm="100000">
                                          <p:val>
                                            <p:strVal val="#ppt_y"/>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 presetClass="entr" presetSubtype="1" fill="hold" nodeType="clickEffect">
                                  <p:stCondLst>
                                    <p:cond delay="0"/>
                                  </p:stCondLst>
                                  <p:childTnLst>
                                    <p:set>
                                      <p:cBhvr>
                                        <p:cTn id="118" dur="1" fill="hold">
                                          <p:stCondLst>
                                            <p:cond delay="0"/>
                                          </p:stCondLst>
                                        </p:cTn>
                                        <p:tgtEl>
                                          <p:spTgt spid="21"/>
                                        </p:tgtEl>
                                        <p:attrNameLst>
                                          <p:attrName>style.visibility</p:attrName>
                                        </p:attrNameLst>
                                      </p:cBhvr>
                                      <p:to>
                                        <p:strVal val="visible"/>
                                      </p:to>
                                    </p:set>
                                    <p:anim calcmode="lin" valueType="num">
                                      <p:cBhvr additive="base">
                                        <p:cTn id="119" dur="500" fill="hold"/>
                                        <p:tgtEl>
                                          <p:spTgt spid="21"/>
                                        </p:tgtEl>
                                        <p:attrNameLst>
                                          <p:attrName>ppt_x</p:attrName>
                                        </p:attrNameLst>
                                      </p:cBhvr>
                                      <p:tavLst>
                                        <p:tav tm="0">
                                          <p:val>
                                            <p:strVal val="#ppt_x"/>
                                          </p:val>
                                        </p:tav>
                                        <p:tav tm="100000">
                                          <p:val>
                                            <p:strVal val="#ppt_x"/>
                                          </p:val>
                                        </p:tav>
                                      </p:tavLst>
                                    </p:anim>
                                    <p:anim calcmode="lin" valueType="num">
                                      <p:cBhvr additive="base">
                                        <p:cTn id="120" dur="500" fill="hold"/>
                                        <p:tgtEl>
                                          <p:spTgt spid="21"/>
                                        </p:tgtEl>
                                        <p:attrNameLst>
                                          <p:attrName>ppt_y</p:attrName>
                                        </p:attrNameLst>
                                      </p:cBhvr>
                                      <p:tavLst>
                                        <p:tav tm="0">
                                          <p:val>
                                            <p:strVal val="0-#ppt_h/2"/>
                                          </p:val>
                                        </p:tav>
                                        <p:tav tm="100000">
                                          <p:val>
                                            <p:strVal val="#ppt_y"/>
                                          </p:val>
                                        </p:tav>
                                      </p:tavLst>
                                    </p:anim>
                                  </p:childTnLst>
                                </p:cTn>
                              </p:par>
                            </p:childTnLst>
                          </p:cTn>
                        </p:par>
                        <p:par>
                          <p:cTn id="121" fill="hold" nodeType="afterGroup">
                            <p:stCondLst>
                              <p:cond delay="500"/>
                            </p:stCondLst>
                            <p:childTnLst>
                              <p:par>
                                <p:cTn id="122" presetID="2" presetClass="entr" presetSubtype="1" fill="hold"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additive="base">
                                        <p:cTn id="124" dur="500" fill="hold"/>
                                        <p:tgtEl>
                                          <p:spTgt spid="20"/>
                                        </p:tgtEl>
                                        <p:attrNameLst>
                                          <p:attrName>ppt_x</p:attrName>
                                        </p:attrNameLst>
                                      </p:cBhvr>
                                      <p:tavLst>
                                        <p:tav tm="0">
                                          <p:val>
                                            <p:strVal val="#ppt_x"/>
                                          </p:val>
                                        </p:tav>
                                        <p:tav tm="100000">
                                          <p:val>
                                            <p:strVal val="#ppt_x"/>
                                          </p:val>
                                        </p:tav>
                                      </p:tavLst>
                                    </p:anim>
                                    <p:anim calcmode="lin" valueType="num">
                                      <p:cBhvr additive="base">
                                        <p:cTn id="125" dur="500" fill="hold"/>
                                        <p:tgtEl>
                                          <p:spTgt spid="20"/>
                                        </p:tgtEl>
                                        <p:attrNameLst>
                                          <p:attrName>ppt_y</p:attrName>
                                        </p:attrNameLst>
                                      </p:cBhvr>
                                      <p:tavLst>
                                        <p:tav tm="0">
                                          <p:val>
                                            <p:strVal val="0-#ppt_h/2"/>
                                          </p:val>
                                        </p:tav>
                                        <p:tav tm="100000">
                                          <p:val>
                                            <p:strVal val="#ppt_y"/>
                                          </p:val>
                                        </p:tav>
                                      </p:tavLst>
                                    </p:anim>
                                  </p:childTnLst>
                                </p:cTn>
                              </p:par>
                            </p:childTnLst>
                          </p:cTn>
                        </p:par>
                        <p:par>
                          <p:cTn id="126" fill="hold" nodeType="afterGroup">
                            <p:stCondLst>
                              <p:cond delay="1000"/>
                            </p:stCondLst>
                            <p:childTnLst>
                              <p:par>
                                <p:cTn id="127" presetID="2" presetClass="entr" presetSubtype="1" fill="hold" grpId="0" nodeType="afterEffect">
                                  <p:stCondLst>
                                    <p:cond delay="0"/>
                                  </p:stCondLst>
                                  <p:childTnLst>
                                    <p:set>
                                      <p:cBhvr>
                                        <p:cTn id="128" dur="1" fill="hold">
                                          <p:stCondLst>
                                            <p:cond delay="0"/>
                                          </p:stCondLst>
                                        </p:cTn>
                                        <p:tgtEl>
                                          <p:spTgt spid="40"/>
                                        </p:tgtEl>
                                        <p:attrNameLst>
                                          <p:attrName>style.visibility</p:attrName>
                                        </p:attrNameLst>
                                      </p:cBhvr>
                                      <p:to>
                                        <p:strVal val="visible"/>
                                      </p:to>
                                    </p:set>
                                    <p:anim calcmode="lin" valueType="num">
                                      <p:cBhvr additive="base">
                                        <p:cTn id="129" dur="500" fill="hold"/>
                                        <p:tgtEl>
                                          <p:spTgt spid="40"/>
                                        </p:tgtEl>
                                        <p:attrNameLst>
                                          <p:attrName>ppt_x</p:attrName>
                                        </p:attrNameLst>
                                      </p:cBhvr>
                                      <p:tavLst>
                                        <p:tav tm="0">
                                          <p:val>
                                            <p:strVal val="#ppt_x"/>
                                          </p:val>
                                        </p:tav>
                                        <p:tav tm="100000">
                                          <p:val>
                                            <p:strVal val="#ppt_x"/>
                                          </p:val>
                                        </p:tav>
                                      </p:tavLst>
                                    </p:anim>
                                    <p:anim calcmode="lin" valueType="num">
                                      <p:cBhvr additive="base">
                                        <p:cTn id="130"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 presetClass="entr" presetSubtype="1" fill="hold" nodeType="clickEffect">
                                  <p:stCondLst>
                                    <p:cond delay="0"/>
                                  </p:stCondLst>
                                  <p:childTnLst>
                                    <p:set>
                                      <p:cBhvr>
                                        <p:cTn id="134" dur="1" fill="hold">
                                          <p:stCondLst>
                                            <p:cond delay="0"/>
                                          </p:stCondLst>
                                        </p:cTn>
                                        <p:tgtEl>
                                          <p:spTgt spid="23"/>
                                        </p:tgtEl>
                                        <p:attrNameLst>
                                          <p:attrName>style.visibility</p:attrName>
                                        </p:attrNameLst>
                                      </p:cBhvr>
                                      <p:to>
                                        <p:strVal val="visible"/>
                                      </p:to>
                                    </p:set>
                                    <p:anim calcmode="lin" valueType="num">
                                      <p:cBhvr additive="base">
                                        <p:cTn id="135" dur="500" fill="hold"/>
                                        <p:tgtEl>
                                          <p:spTgt spid="23"/>
                                        </p:tgtEl>
                                        <p:attrNameLst>
                                          <p:attrName>ppt_x</p:attrName>
                                        </p:attrNameLst>
                                      </p:cBhvr>
                                      <p:tavLst>
                                        <p:tav tm="0">
                                          <p:val>
                                            <p:strVal val="#ppt_x"/>
                                          </p:val>
                                        </p:tav>
                                        <p:tav tm="100000">
                                          <p:val>
                                            <p:strVal val="#ppt_x"/>
                                          </p:val>
                                        </p:tav>
                                      </p:tavLst>
                                    </p:anim>
                                    <p:anim calcmode="lin" valueType="num">
                                      <p:cBhvr additive="base">
                                        <p:cTn id="136" dur="500" fill="hold"/>
                                        <p:tgtEl>
                                          <p:spTgt spid="23"/>
                                        </p:tgtEl>
                                        <p:attrNameLst>
                                          <p:attrName>ppt_y</p:attrName>
                                        </p:attrNameLst>
                                      </p:cBhvr>
                                      <p:tavLst>
                                        <p:tav tm="0">
                                          <p:val>
                                            <p:strVal val="0-#ppt_h/2"/>
                                          </p:val>
                                        </p:tav>
                                        <p:tav tm="100000">
                                          <p:val>
                                            <p:strVal val="#ppt_y"/>
                                          </p:val>
                                        </p:tav>
                                      </p:tavLst>
                                    </p:anim>
                                  </p:childTnLst>
                                </p:cTn>
                              </p:par>
                            </p:childTnLst>
                          </p:cTn>
                        </p:par>
                        <p:par>
                          <p:cTn id="137" fill="hold" nodeType="afterGroup">
                            <p:stCondLst>
                              <p:cond delay="500"/>
                            </p:stCondLst>
                            <p:childTnLst>
                              <p:par>
                                <p:cTn id="138" presetID="2" presetClass="entr" presetSubtype="1" fill="hold" nodeType="afterEffect">
                                  <p:stCondLst>
                                    <p:cond delay="0"/>
                                  </p:stCondLst>
                                  <p:childTnLst>
                                    <p:set>
                                      <p:cBhvr>
                                        <p:cTn id="139" dur="1" fill="hold">
                                          <p:stCondLst>
                                            <p:cond delay="0"/>
                                          </p:stCondLst>
                                        </p:cTn>
                                        <p:tgtEl>
                                          <p:spTgt spid="22"/>
                                        </p:tgtEl>
                                        <p:attrNameLst>
                                          <p:attrName>style.visibility</p:attrName>
                                        </p:attrNameLst>
                                      </p:cBhvr>
                                      <p:to>
                                        <p:strVal val="visible"/>
                                      </p:to>
                                    </p:set>
                                    <p:anim calcmode="lin" valueType="num">
                                      <p:cBhvr additive="base">
                                        <p:cTn id="140" dur="500" fill="hold"/>
                                        <p:tgtEl>
                                          <p:spTgt spid="22"/>
                                        </p:tgtEl>
                                        <p:attrNameLst>
                                          <p:attrName>ppt_x</p:attrName>
                                        </p:attrNameLst>
                                      </p:cBhvr>
                                      <p:tavLst>
                                        <p:tav tm="0">
                                          <p:val>
                                            <p:strVal val="#ppt_x"/>
                                          </p:val>
                                        </p:tav>
                                        <p:tav tm="100000">
                                          <p:val>
                                            <p:strVal val="#ppt_x"/>
                                          </p:val>
                                        </p:tav>
                                      </p:tavLst>
                                    </p:anim>
                                    <p:anim calcmode="lin" valueType="num">
                                      <p:cBhvr additive="base">
                                        <p:cTn id="141" dur="500" fill="hold"/>
                                        <p:tgtEl>
                                          <p:spTgt spid="22"/>
                                        </p:tgtEl>
                                        <p:attrNameLst>
                                          <p:attrName>ppt_y</p:attrName>
                                        </p:attrNameLst>
                                      </p:cBhvr>
                                      <p:tavLst>
                                        <p:tav tm="0">
                                          <p:val>
                                            <p:strVal val="0-#ppt_h/2"/>
                                          </p:val>
                                        </p:tav>
                                        <p:tav tm="100000">
                                          <p:val>
                                            <p:strVal val="#ppt_y"/>
                                          </p:val>
                                        </p:tav>
                                      </p:tavLst>
                                    </p:anim>
                                  </p:childTnLst>
                                </p:cTn>
                              </p:par>
                            </p:childTnLst>
                          </p:cTn>
                        </p:par>
                        <p:par>
                          <p:cTn id="142" fill="hold" nodeType="afterGroup">
                            <p:stCondLst>
                              <p:cond delay="1000"/>
                            </p:stCondLst>
                            <p:childTnLst>
                              <p:par>
                                <p:cTn id="143" presetID="2" presetClass="entr" presetSubtype="1" fill="hold" grpId="0" nodeType="afterEffect">
                                  <p:stCondLst>
                                    <p:cond delay="0"/>
                                  </p:stCondLst>
                                  <p:childTnLst>
                                    <p:set>
                                      <p:cBhvr>
                                        <p:cTn id="144" dur="1" fill="hold">
                                          <p:stCondLst>
                                            <p:cond delay="0"/>
                                          </p:stCondLst>
                                        </p:cTn>
                                        <p:tgtEl>
                                          <p:spTgt spid="39"/>
                                        </p:tgtEl>
                                        <p:attrNameLst>
                                          <p:attrName>style.visibility</p:attrName>
                                        </p:attrNameLst>
                                      </p:cBhvr>
                                      <p:to>
                                        <p:strVal val="visible"/>
                                      </p:to>
                                    </p:set>
                                    <p:anim calcmode="lin" valueType="num">
                                      <p:cBhvr additive="base">
                                        <p:cTn id="145" dur="500" fill="hold"/>
                                        <p:tgtEl>
                                          <p:spTgt spid="39"/>
                                        </p:tgtEl>
                                        <p:attrNameLst>
                                          <p:attrName>ppt_x</p:attrName>
                                        </p:attrNameLst>
                                      </p:cBhvr>
                                      <p:tavLst>
                                        <p:tav tm="0">
                                          <p:val>
                                            <p:strVal val="#ppt_x"/>
                                          </p:val>
                                        </p:tav>
                                        <p:tav tm="100000">
                                          <p:val>
                                            <p:strVal val="#ppt_x"/>
                                          </p:val>
                                        </p:tav>
                                      </p:tavLst>
                                    </p:anim>
                                    <p:anim calcmode="lin" valueType="num">
                                      <p:cBhvr additive="base">
                                        <p:cTn id="146"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 presetClass="entr" presetSubtype="1" fill="hold" nodeType="clickEffect">
                                  <p:stCondLst>
                                    <p:cond delay="0"/>
                                  </p:stCondLst>
                                  <p:childTnLst>
                                    <p:set>
                                      <p:cBhvr>
                                        <p:cTn id="150" dur="1" fill="hold">
                                          <p:stCondLst>
                                            <p:cond delay="0"/>
                                          </p:stCondLst>
                                        </p:cTn>
                                        <p:tgtEl>
                                          <p:spTgt spid="25"/>
                                        </p:tgtEl>
                                        <p:attrNameLst>
                                          <p:attrName>style.visibility</p:attrName>
                                        </p:attrNameLst>
                                      </p:cBhvr>
                                      <p:to>
                                        <p:strVal val="visible"/>
                                      </p:to>
                                    </p:set>
                                    <p:anim calcmode="lin" valueType="num">
                                      <p:cBhvr additive="base">
                                        <p:cTn id="151" dur="500" fill="hold"/>
                                        <p:tgtEl>
                                          <p:spTgt spid="25"/>
                                        </p:tgtEl>
                                        <p:attrNameLst>
                                          <p:attrName>ppt_x</p:attrName>
                                        </p:attrNameLst>
                                      </p:cBhvr>
                                      <p:tavLst>
                                        <p:tav tm="0">
                                          <p:val>
                                            <p:strVal val="#ppt_x"/>
                                          </p:val>
                                        </p:tav>
                                        <p:tav tm="100000">
                                          <p:val>
                                            <p:strVal val="#ppt_x"/>
                                          </p:val>
                                        </p:tav>
                                      </p:tavLst>
                                    </p:anim>
                                    <p:anim calcmode="lin" valueType="num">
                                      <p:cBhvr additive="base">
                                        <p:cTn id="152" dur="500" fill="hold"/>
                                        <p:tgtEl>
                                          <p:spTgt spid="25"/>
                                        </p:tgtEl>
                                        <p:attrNameLst>
                                          <p:attrName>ppt_y</p:attrName>
                                        </p:attrNameLst>
                                      </p:cBhvr>
                                      <p:tavLst>
                                        <p:tav tm="0">
                                          <p:val>
                                            <p:strVal val="0-#ppt_h/2"/>
                                          </p:val>
                                        </p:tav>
                                        <p:tav tm="100000">
                                          <p:val>
                                            <p:strVal val="#ppt_y"/>
                                          </p:val>
                                        </p:tav>
                                      </p:tavLst>
                                    </p:anim>
                                  </p:childTnLst>
                                </p:cTn>
                              </p:par>
                            </p:childTnLst>
                          </p:cTn>
                        </p:par>
                        <p:par>
                          <p:cTn id="153" fill="hold" nodeType="afterGroup">
                            <p:stCondLst>
                              <p:cond delay="500"/>
                            </p:stCondLst>
                            <p:childTnLst>
                              <p:par>
                                <p:cTn id="154" presetID="2" presetClass="entr" presetSubtype="1" fill="hold"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additive="base">
                                        <p:cTn id="156" dur="500" fill="hold"/>
                                        <p:tgtEl>
                                          <p:spTgt spid="24"/>
                                        </p:tgtEl>
                                        <p:attrNameLst>
                                          <p:attrName>ppt_x</p:attrName>
                                        </p:attrNameLst>
                                      </p:cBhvr>
                                      <p:tavLst>
                                        <p:tav tm="0">
                                          <p:val>
                                            <p:strVal val="#ppt_x"/>
                                          </p:val>
                                        </p:tav>
                                        <p:tav tm="100000">
                                          <p:val>
                                            <p:strVal val="#ppt_x"/>
                                          </p:val>
                                        </p:tav>
                                      </p:tavLst>
                                    </p:anim>
                                    <p:anim calcmode="lin" valueType="num">
                                      <p:cBhvr additive="base">
                                        <p:cTn id="157" dur="500" fill="hold"/>
                                        <p:tgtEl>
                                          <p:spTgt spid="24"/>
                                        </p:tgtEl>
                                        <p:attrNameLst>
                                          <p:attrName>ppt_y</p:attrName>
                                        </p:attrNameLst>
                                      </p:cBhvr>
                                      <p:tavLst>
                                        <p:tav tm="0">
                                          <p:val>
                                            <p:strVal val="0-#ppt_h/2"/>
                                          </p:val>
                                        </p:tav>
                                        <p:tav tm="100000">
                                          <p:val>
                                            <p:strVal val="#ppt_y"/>
                                          </p:val>
                                        </p:tav>
                                      </p:tavLst>
                                    </p:anim>
                                  </p:childTnLst>
                                </p:cTn>
                              </p:par>
                            </p:childTnLst>
                          </p:cTn>
                        </p:par>
                        <p:par>
                          <p:cTn id="158" fill="hold" nodeType="afterGroup">
                            <p:stCondLst>
                              <p:cond delay="1000"/>
                            </p:stCondLst>
                            <p:childTnLst>
                              <p:par>
                                <p:cTn id="159" presetID="2" presetClass="entr" presetSubtype="1"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additive="base">
                                        <p:cTn id="161" dur="500" fill="hold"/>
                                        <p:tgtEl>
                                          <p:spTgt spid="38"/>
                                        </p:tgtEl>
                                        <p:attrNameLst>
                                          <p:attrName>ppt_x</p:attrName>
                                        </p:attrNameLst>
                                      </p:cBhvr>
                                      <p:tavLst>
                                        <p:tav tm="0">
                                          <p:val>
                                            <p:strVal val="#ppt_x"/>
                                          </p:val>
                                        </p:tav>
                                        <p:tav tm="100000">
                                          <p:val>
                                            <p:strVal val="#ppt_x"/>
                                          </p:val>
                                        </p:tav>
                                      </p:tavLst>
                                    </p:anim>
                                    <p:anim calcmode="lin" valueType="num">
                                      <p:cBhvr additive="base">
                                        <p:cTn id="162" dur="500" fill="hold"/>
                                        <p:tgtEl>
                                          <p:spTgt spid="38"/>
                                        </p:tgtEl>
                                        <p:attrNameLst>
                                          <p:attrName>ppt_y</p:attrName>
                                        </p:attrNameLst>
                                      </p:cBhvr>
                                      <p:tavLst>
                                        <p:tav tm="0">
                                          <p:val>
                                            <p:strVal val="0-#ppt_h/2"/>
                                          </p:val>
                                        </p:tav>
                                        <p:tav tm="100000">
                                          <p:val>
                                            <p:strVal val="#ppt_y"/>
                                          </p:val>
                                        </p:tav>
                                      </p:tavLst>
                                    </p:anim>
                                  </p:childTnLst>
                                </p:cTn>
                              </p:par>
                            </p:childTnLst>
                          </p:cTn>
                        </p:par>
                      </p:childTnLst>
                    </p:cTn>
                  </p:par>
                  <p:par>
                    <p:cTn id="163" fill="hold" nodeType="clickPar">
                      <p:stCondLst>
                        <p:cond delay="indefinite"/>
                      </p:stCondLst>
                      <p:childTnLst>
                        <p:par>
                          <p:cTn id="164" fill="hold" nodeType="withGroup">
                            <p:stCondLst>
                              <p:cond delay="0"/>
                            </p:stCondLst>
                            <p:childTnLst>
                              <p:par>
                                <p:cTn id="165" presetID="2" presetClass="entr" presetSubtype="1" fill="hold" nodeType="clickEffect">
                                  <p:stCondLst>
                                    <p:cond delay="0"/>
                                  </p:stCondLst>
                                  <p:childTnLst>
                                    <p:set>
                                      <p:cBhvr>
                                        <p:cTn id="166" dur="1" fill="hold">
                                          <p:stCondLst>
                                            <p:cond delay="0"/>
                                          </p:stCondLst>
                                        </p:cTn>
                                        <p:tgtEl>
                                          <p:spTgt spid="27"/>
                                        </p:tgtEl>
                                        <p:attrNameLst>
                                          <p:attrName>style.visibility</p:attrName>
                                        </p:attrNameLst>
                                      </p:cBhvr>
                                      <p:to>
                                        <p:strVal val="visible"/>
                                      </p:to>
                                    </p:set>
                                    <p:anim calcmode="lin" valueType="num">
                                      <p:cBhvr additive="base">
                                        <p:cTn id="167" dur="500" fill="hold"/>
                                        <p:tgtEl>
                                          <p:spTgt spid="27"/>
                                        </p:tgtEl>
                                        <p:attrNameLst>
                                          <p:attrName>ppt_x</p:attrName>
                                        </p:attrNameLst>
                                      </p:cBhvr>
                                      <p:tavLst>
                                        <p:tav tm="0">
                                          <p:val>
                                            <p:strVal val="#ppt_x"/>
                                          </p:val>
                                        </p:tav>
                                        <p:tav tm="100000">
                                          <p:val>
                                            <p:strVal val="#ppt_x"/>
                                          </p:val>
                                        </p:tav>
                                      </p:tavLst>
                                    </p:anim>
                                    <p:anim calcmode="lin" valueType="num">
                                      <p:cBhvr additive="base">
                                        <p:cTn id="168" dur="500" fill="hold"/>
                                        <p:tgtEl>
                                          <p:spTgt spid="27"/>
                                        </p:tgtEl>
                                        <p:attrNameLst>
                                          <p:attrName>ppt_y</p:attrName>
                                        </p:attrNameLst>
                                      </p:cBhvr>
                                      <p:tavLst>
                                        <p:tav tm="0">
                                          <p:val>
                                            <p:strVal val="0-#ppt_h/2"/>
                                          </p:val>
                                        </p:tav>
                                        <p:tav tm="100000">
                                          <p:val>
                                            <p:strVal val="#ppt_y"/>
                                          </p:val>
                                        </p:tav>
                                      </p:tavLst>
                                    </p:anim>
                                  </p:childTnLst>
                                </p:cTn>
                              </p:par>
                            </p:childTnLst>
                          </p:cTn>
                        </p:par>
                        <p:par>
                          <p:cTn id="169" fill="hold" nodeType="afterGroup">
                            <p:stCondLst>
                              <p:cond delay="500"/>
                            </p:stCondLst>
                            <p:childTnLst>
                              <p:par>
                                <p:cTn id="170" presetID="2" presetClass="entr" presetSubtype="1" fill="hold" nodeType="afterEffect">
                                  <p:stCondLst>
                                    <p:cond delay="0"/>
                                  </p:stCondLst>
                                  <p:childTnLst>
                                    <p:set>
                                      <p:cBhvr>
                                        <p:cTn id="171" dur="1" fill="hold">
                                          <p:stCondLst>
                                            <p:cond delay="0"/>
                                          </p:stCondLst>
                                        </p:cTn>
                                        <p:tgtEl>
                                          <p:spTgt spid="26"/>
                                        </p:tgtEl>
                                        <p:attrNameLst>
                                          <p:attrName>style.visibility</p:attrName>
                                        </p:attrNameLst>
                                      </p:cBhvr>
                                      <p:to>
                                        <p:strVal val="visible"/>
                                      </p:to>
                                    </p:set>
                                    <p:anim calcmode="lin" valueType="num">
                                      <p:cBhvr additive="base">
                                        <p:cTn id="172" dur="500" fill="hold"/>
                                        <p:tgtEl>
                                          <p:spTgt spid="26"/>
                                        </p:tgtEl>
                                        <p:attrNameLst>
                                          <p:attrName>ppt_x</p:attrName>
                                        </p:attrNameLst>
                                      </p:cBhvr>
                                      <p:tavLst>
                                        <p:tav tm="0">
                                          <p:val>
                                            <p:strVal val="#ppt_x"/>
                                          </p:val>
                                        </p:tav>
                                        <p:tav tm="100000">
                                          <p:val>
                                            <p:strVal val="#ppt_x"/>
                                          </p:val>
                                        </p:tav>
                                      </p:tavLst>
                                    </p:anim>
                                    <p:anim calcmode="lin" valueType="num">
                                      <p:cBhvr additive="base">
                                        <p:cTn id="173" dur="500" fill="hold"/>
                                        <p:tgtEl>
                                          <p:spTgt spid="26"/>
                                        </p:tgtEl>
                                        <p:attrNameLst>
                                          <p:attrName>ppt_y</p:attrName>
                                        </p:attrNameLst>
                                      </p:cBhvr>
                                      <p:tavLst>
                                        <p:tav tm="0">
                                          <p:val>
                                            <p:strVal val="0-#ppt_h/2"/>
                                          </p:val>
                                        </p:tav>
                                        <p:tav tm="100000">
                                          <p:val>
                                            <p:strVal val="#ppt_y"/>
                                          </p:val>
                                        </p:tav>
                                      </p:tavLst>
                                    </p:anim>
                                  </p:childTnLst>
                                </p:cTn>
                              </p:par>
                            </p:childTnLst>
                          </p:cTn>
                        </p:par>
                        <p:par>
                          <p:cTn id="174" fill="hold" nodeType="afterGroup">
                            <p:stCondLst>
                              <p:cond delay="1000"/>
                            </p:stCondLst>
                            <p:childTnLst>
                              <p:par>
                                <p:cTn id="175" presetID="2" presetClass="entr" presetSubtype="1" fill="hold" grpId="0" nodeType="afterEffect">
                                  <p:stCondLst>
                                    <p:cond delay="0"/>
                                  </p:stCondLst>
                                  <p:childTnLst>
                                    <p:set>
                                      <p:cBhvr>
                                        <p:cTn id="176" dur="1" fill="hold">
                                          <p:stCondLst>
                                            <p:cond delay="0"/>
                                          </p:stCondLst>
                                        </p:cTn>
                                        <p:tgtEl>
                                          <p:spTgt spid="37"/>
                                        </p:tgtEl>
                                        <p:attrNameLst>
                                          <p:attrName>style.visibility</p:attrName>
                                        </p:attrNameLst>
                                      </p:cBhvr>
                                      <p:to>
                                        <p:strVal val="visible"/>
                                      </p:to>
                                    </p:set>
                                    <p:anim calcmode="lin" valueType="num">
                                      <p:cBhvr additive="base">
                                        <p:cTn id="177" dur="500" fill="hold"/>
                                        <p:tgtEl>
                                          <p:spTgt spid="37"/>
                                        </p:tgtEl>
                                        <p:attrNameLst>
                                          <p:attrName>ppt_x</p:attrName>
                                        </p:attrNameLst>
                                      </p:cBhvr>
                                      <p:tavLst>
                                        <p:tav tm="0">
                                          <p:val>
                                            <p:strVal val="#ppt_x"/>
                                          </p:val>
                                        </p:tav>
                                        <p:tav tm="100000">
                                          <p:val>
                                            <p:strVal val="#ppt_x"/>
                                          </p:val>
                                        </p:tav>
                                      </p:tavLst>
                                    </p:anim>
                                    <p:anim calcmode="lin" valueType="num">
                                      <p:cBhvr additive="base">
                                        <p:cTn id="178" dur="5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179" fill="hold" nodeType="clickPar">
                      <p:stCondLst>
                        <p:cond delay="indefinite"/>
                      </p:stCondLst>
                      <p:childTnLst>
                        <p:par>
                          <p:cTn id="180" fill="hold" nodeType="withGroup">
                            <p:stCondLst>
                              <p:cond delay="0"/>
                            </p:stCondLst>
                            <p:childTnLst>
                              <p:par>
                                <p:cTn id="181" presetID="2" presetClass="entr" presetSubtype="1" fill="hold" nodeType="clickEffect">
                                  <p:stCondLst>
                                    <p:cond delay="0"/>
                                  </p:stCondLst>
                                  <p:childTnLst>
                                    <p:set>
                                      <p:cBhvr>
                                        <p:cTn id="182" dur="1" fill="hold">
                                          <p:stCondLst>
                                            <p:cond delay="0"/>
                                          </p:stCondLst>
                                        </p:cTn>
                                        <p:tgtEl>
                                          <p:spTgt spid="29"/>
                                        </p:tgtEl>
                                        <p:attrNameLst>
                                          <p:attrName>style.visibility</p:attrName>
                                        </p:attrNameLst>
                                      </p:cBhvr>
                                      <p:to>
                                        <p:strVal val="visible"/>
                                      </p:to>
                                    </p:set>
                                    <p:anim calcmode="lin" valueType="num">
                                      <p:cBhvr additive="base">
                                        <p:cTn id="183" dur="500" fill="hold"/>
                                        <p:tgtEl>
                                          <p:spTgt spid="29"/>
                                        </p:tgtEl>
                                        <p:attrNameLst>
                                          <p:attrName>ppt_x</p:attrName>
                                        </p:attrNameLst>
                                      </p:cBhvr>
                                      <p:tavLst>
                                        <p:tav tm="0">
                                          <p:val>
                                            <p:strVal val="#ppt_x"/>
                                          </p:val>
                                        </p:tav>
                                        <p:tav tm="100000">
                                          <p:val>
                                            <p:strVal val="#ppt_x"/>
                                          </p:val>
                                        </p:tav>
                                      </p:tavLst>
                                    </p:anim>
                                    <p:anim calcmode="lin" valueType="num">
                                      <p:cBhvr additive="base">
                                        <p:cTn id="184" dur="500" fill="hold"/>
                                        <p:tgtEl>
                                          <p:spTgt spid="29"/>
                                        </p:tgtEl>
                                        <p:attrNameLst>
                                          <p:attrName>ppt_y</p:attrName>
                                        </p:attrNameLst>
                                      </p:cBhvr>
                                      <p:tavLst>
                                        <p:tav tm="0">
                                          <p:val>
                                            <p:strVal val="0-#ppt_h/2"/>
                                          </p:val>
                                        </p:tav>
                                        <p:tav tm="100000">
                                          <p:val>
                                            <p:strVal val="#ppt_y"/>
                                          </p:val>
                                        </p:tav>
                                      </p:tavLst>
                                    </p:anim>
                                  </p:childTnLst>
                                </p:cTn>
                              </p:par>
                            </p:childTnLst>
                          </p:cTn>
                        </p:par>
                        <p:par>
                          <p:cTn id="185" fill="hold" nodeType="afterGroup">
                            <p:stCondLst>
                              <p:cond delay="500"/>
                            </p:stCondLst>
                            <p:childTnLst>
                              <p:par>
                                <p:cTn id="186" presetID="2" presetClass="entr" presetSubtype="1" fill="hold" nodeType="afterEffect">
                                  <p:stCondLst>
                                    <p:cond delay="0"/>
                                  </p:stCondLst>
                                  <p:childTnLst>
                                    <p:set>
                                      <p:cBhvr>
                                        <p:cTn id="187" dur="1" fill="hold">
                                          <p:stCondLst>
                                            <p:cond delay="0"/>
                                          </p:stCondLst>
                                        </p:cTn>
                                        <p:tgtEl>
                                          <p:spTgt spid="28"/>
                                        </p:tgtEl>
                                        <p:attrNameLst>
                                          <p:attrName>style.visibility</p:attrName>
                                        </p:attrNameLst>
                                      </p:cBhvr>
                                      <p:to>
                                        <p:strVal val="visible"/>
                                      </p:to>
                                    </p:set>
                                    <p:anim calcmode="lin" valueType="num">
                                      <p:cBhvr additive="base">
                                        <p:cTn id="188" dur="500" fill="hold"/>
                                        <p:tgtEl>
                                          <p:spTgt spid="28"/>
                                        </p:tgtEl>
                                        <p:attrNameLst>
                                          <p:attrName>ppt_x</p:attrName>
                                        </p:attrNameLst>
                                      </p:cBhvr>
                                      <p:tavLst>
                                        <p:tav tm="0">
                                          <p:val>
                                            <p:strVal val="#ppt_x"/>
                                          </p:val>
                                        </p:tav>
                                        <p:tav tm="100000">
                                          <p:val>
                                            <p:strVal val="#ppt_x"/>
                                          </p:val>
                                        </p:tav>
                                      </p:tavLst>
                                    </p:anim>
                                    <p:anim calcmode="lin" valueType="num">
                                      <p:cBhvr additive="base">
                                        <p:cTn id="189" dur="500" fill="hold"/>
                                        <p:tgtEl>
                                          <p:spTgt spid="28"/>
                                        </p:tgtEl>
                                        <p:attrNameLst>
                                          <p:attrName>ppt_y</p:attrName>
                                        </p:attrNameLst>
                                      </p:cBhvr>
                                      <p:tavLst>
                                        <p:tav tm="0">
                                          <p:val>
                                            <p:strVal val="0-#ppt_h/2"/>
                                          </p:val>
                                        </p:tav>
                                        <p:tav tm="100000">
                                          <p:val>
                                            <p:strVal val="#ppt_y"/>
                                          </p:val>
                                        </p:tav>
                                      </p:tavLst>
                                    </p:anim>
                                  </p:childTnLst>
                                </p:cTn>
                              </p:par>
                            </p:childTnLst>
                          </p:cTn>
                        </p:par>
                        <p:par>
                          <p:cTn id="190" fill="hold" nodeType="afterGroup">
                            <p:stCondLst>
                              <p:cond delay="1000"/>
                            </p:stCondLst>
                            <p:childTnLst>
                              <p:par>
                                <p:cTn id="191" presetID="2" presetClass="entr" presetSubtype="1" fill="hold" grpId="0" nodeType="afterEffect">
                                  <p:stCondLst>
                                    <p:cond delay="0"/>
                                  </p:stCondLst>
                                  <p:childTnLst>
                                    <p:set>
                                      <p:cBhvr>
                                        <p:cTn id="192" dur="1" fill="hold">
                                          <p:stCondLst>
                                            <p:cond delay="0"/>
                                          </p:stCondLst>
                                        </p:cTn>
                                        <p:tgtEl>
                                          <p:spTgt spid="36"/>
                                        </p:tgtEl>
                                        <p:attrNameLst>
                                          <p:attrName>style.visibility</p:attrName>
                                        </p:attrNameLst>
                                      </p:cBhvr>
                                      <p:to>
                                        <p:strVal val="visible"/>
                                      </p:to>
                                    </p:set>
                                    <p:anim calcmode="lin" valueType="num">
                                      <p:cBhvr additive="base">
                                        <p:cTn id="193" dur="500" fill="hold"/>
                                        <p:tgtEl>
                                          <p:spTgt spid="36"/>
                                        </p:tgtEl>
                                        <p:attrNameLst>
                                          <p:attrName>ppt_x</p:attrName>
                                        </p:attrNameLst>
                                      </p:cBhvr>
                                      <p:tavLst>
                                        <p:tav tm="0">
                                          <p:val>
                                            <p:strVal val="#ppt_x"/>
                                          </p:val>
                                        </p:tav>
                                        <p:tav tm="100000">
                                          <p:val>
                                            <p:strVal val="#ppt_x"/>
                                          </p:val>
                                        </p:tav>
                                      </p:tavLst>
                                    </p:anim>
                                    <p:anim calcmode="lin" valueType="num">
                                      <p:cBhvr additive="base">
                                        <p:cTn id="194" dur="500" fill="hold"/>
                                        <p:tgtEl>
                                          <p:spTgt spid="36"/>
                                        </p:tgtEl>
                                        <p:attrNameLst>
                                          <p:attrName>ppt_y</p:attrName>
                                        </p:attrNameLst>
                                      </p:cBhvr>
                                      <p:tavLst>
                                        <p:tav tm="0">
                                          <p:val>
                                            <p:strVal val="0-#ppt_h/2"/>
                                          </p:val>
                                        </p:tav>
                                        <p:tav tm="100000">
                                          <p:val>
                                            <p:strVal val="#ppt_y"/>
                                          </p:val>
                                        </p:tav>
                                      </p:tavLst>
                                    </p:anim>
                                  </p:childTnLst>
                                </p:cTn>
                              </p:par>
                            </p:childTnLst>
                          </p:cTn>
                        </p:par>
                      </p:childTnLst>
                    </p:cTn>
                  </p:par>
                  <p:par>
                    <p:cTn id="195" fill="hold" nodeType="clickPar">
                      <p:stCondLst>
                        <p:cond delay="indefinite"/>
                      </p:stCondLst>
                      <p:childTnLst>
                        <p:par>
                          <p:cTn id="196" fill="hold" nodeType="withGroup">
                            <p:stCondLst>
                              <p:cond delay="0"/>
                            </p:stCondLst>
                            <p:childTnLst>
                              <p:par>
                                <p:cTn id="197" presetID="2" presetClass="entr" presetSubtype="1" fill="hold" nodeType="clickEffect">
                                  <p:stCondLst>
                                    <p:cond delay="0"/>
                                  </p:stCondLst>
                                  <p:childTnLst>
                                    <p:set>
                                      <p:cBhvr>
                                        <p:cTn id="198" dur="1" fill="hold">
                                          <p:stCondLst>
                                            <p:cond delay="0"/>
                                          </p:stCondLst>
                                        </p:cTn>
                                        <p:tgtEl>
                                          <p:spTgt spid="31"/>
                                        </p:tgtEl>
                                        <p:attrNameLst>
                                          <p:attrName>style.visibility</p:attrName>
                                        </p:attrNameLst>
                                      </p:cBhvr>
                                      <p:to>
                                        <p:strVal val="visible"/>
                                      </p:to>
                                    </p:set>
                                    <p:anim calcmode="lin" valueType="num">
                                      <p:cBhvr additive="base">
                                        <p:cTn id="199" dur="500" fill="hold"/>
                                        <p:tgtEl>
                                          <p:spTgt spid="31"/>
                                        </p:tgtEl>
                                        <p:attrNameLst>
                                          <p:attrName>ppt_x</p:attrName>
                                        </p:attrNameLst>
                                      </p:cBhvr>
                                      <p:tavLst>
                                        <p:tav tm="0">
                                          <p:val>
                                            <p:strVal val="#ppt_x"/>
                                          </p:val>
                                        </p:tav>
                                        <p:tav tm="100000">
                                          <p:val>
                                            <p:strVal val="#ppt_x"/>
                                          </p:val>
                                        </p:tav>
                                      </p:tavLst>
                                    </p:anim>
                                    <p:anim calcmode="lin" valueType="num">
                                      <p:cBhvr additive="base">
                                        <p:cTn id="200" dur="500" fill="hold"/>
                                        <p:tgtEl>
                                          <p:spTgt spid="31"/>
                                        </p:tgtEl>
                                        <p:attrNameLst>
                                          <p:attrName>ppt_y</p:attrName>
                                        </p:attrNameLst>
                                      </p:cBhvr>
                                      <p:tavLst>
                                        <p:tav tm="0">
                                          <p:val>
                                            <p:strVal val="0-#ppt_h/2"/>
                                          </p:val>
                                        </p:tav>
                                        <p:tav tm="100000">
                                          <p:val>
                                            <p:strVal val="#ppt_y"/>
                                          </p:val>
                                        </p:tav>
                                      </p:tavLst>
                                    </p:anim>
                                  </p:childTnLst>
                                </p:cTn>
                              </p:par>
                            </p:childTnLst>
                          </p:cTn>
                        </p:par>
                        <p:par>
                          <p:cTn id="201" fill="hold" nodeType="afterGroup">
                            <p:stCondLst>
                              <p:cond delay="500"/>
                            </p:stCondLst>
                            <p:childTnLst>
                              <p:par>
                                <p:cTn id="202" presetID="2" presetClass="entr" presetSubtype="1" fill="hold" nodeType="afterEffect">
                                  <p:stCondLst>
                                    <p:cond delay="0"/>
                                  </p:stCondLst>
                                  <p:childTnLst>
                                    <p:set>
                                      <p:cBhvr>
                                        <p:cTn id="203" dur="1" fill="hold">
                                          <p:stCondLst>
                                            <p:cond delay="0"/>
                                          </p:stCondLst>
                                        </p:cTn>
                                        <p:tgtEl>
                                          <p:spTgt spid="30"/>
                                        </p:tgtEl>
                                        <p:attrNameLst>
                                          <p:attrName>style.visibility</p:attrName>
                                        </p:attrNameLst>
                                      </p:cBhvr>
                                      <p:to>
                                        <p:strVal val="visible"/>
                                      </p:to>
                                    </p:set>
                                    <p:anim calcmode="lin" valueType="num">
                                      <p:cBhvr additive="base">
                                        <p:cTn id="204" dur="500" fill="hold"/>
                                        <p:tgtEl>
                                          <p:spTgt spid="30"/>
                                        </p:tgtEl>
                                        <p:attrNameLst>
                                          <p:attrName>ppt_x</p:attrName>
                                        </p:attrNameLst>
                                      </p:cBhvr>
                                      <p:tavLst>
                                        <p:tav tm="0">
                                          <p:val>
                                            <p:strVal val="#ppt_x"/>
                                          </p:val>
                                        </p:tav>
                                        <p:tav tm="100000">
                                          <p:val>
                                            <p:strVal val="#ppt_x"/>
                                          </p:val>
                                        </p:tav>
                                      </p:tavLst>
                                    </p:anim>
                                    <p:anim calcmode="lin" valueType="num">
                                      <p:cBhvr additive="base">
                                        <p:cTn id="205" dur="500" fill="hold"/>
                                        <p:tgtEl>
                                          <p:spTgt spid="30"/>
                                        </p:tgtEl>
                                        <p:attrNameLst>
                                          <p:attrName>ppt_y</p:attrName>
                                        </p:attrNameLst>
                                      </p:cBhvr>
                                      <p:tavLst>
                                        <p:tav tm="0">
                                          <p:val>
                                            <p:strVal val="0-#ppt_h/2"/>
                                          </p:val>
                                        </p:tav>
                                        <p:tav tm="100000">
                                          <p:val>
                                            <p:strVal val="#ppt_y"/>
                                          </p:val>
                                        </p:tav>
                                      </p:tavLst>
                                    </p:anim>
                                  </p:childTnLst>
                                </p:cTn>
                              </p:par>
                            </p:childTnLst>
                          </p:cTn>
                        </p:par>
                        <p:par>
                          <p:cTn id="206" fill="hold" nodeType="afterGroup">
                            <p:stCondLst>
                              <p:cond delay="1000"/>
                            </p:stCondLst>
                            <p:childTnLst>
                              <p:par>
                                <p:cTn id="207" presetID="2" presetClass="entr" presetSubtype="1" fill="hold" grpId="0" nodeType="afterEffect">
                                  <p:stCondLst>
                                    <p:cond delay="0"/>
                                  </p:stCondLst>
                                  <p:childTnLst>
                                    <p:set>
                                      <p:cBhvr>
                                        <p:cTn id="208" dur="1" fill="hold">
                                          <p:stCondLst>
                                            <p:cond delay="0"/>
                                          </p:stCondLst>
                                        </p:cTn>
                                        <p:tgtEl>
                                          <p:spTgt spid="35"/>
                                        </p:tgtEl>
                                        <p:attrNameLst>
                                          <p:attrName>style.visibility</p:attrName>
                                        </p:attrNameLst>
                                      </p:cBhvr>
                                      <p:to>
                                        <p:strVal val="visible"/>
                                      </p:to>
                                    </p:set>
                                    <p:anim calcmode="lin" valueType="num">
                                      <p:cBhvr additive="base">
                                        <p:cTn id="209" dur="500" fill="hold"/>
                                        <p:tgtEl>
                                          <p:spTgt spid="35"/>
                                        </p:tgtEl>
                                        <p:attrNameLst>
                                          <p:attrName>ppt_x</p:attrName>
                                        </p:attrNameLst>
                                      </p:cBhvr>
                                      <p:tavLst>
                                        <p:tav tm="0">
                                          <p:val>
                                            <p:strVal val="#ppt_x"/>
                                          </p:val>
                                        </p:tav>
                                        <p:tav tm="100000">
                                          <p:val>
                                            <p:strVal val="#ppt_x"/>
                                          </p:val>
                                        </p:tav>
                                      </p:tavLst>
                                    </p:anim>
                                    <p:anim calcmode="lin" valueType="num">
                                      <p:cBhvr additive="base">
                                        <p:cTn id="210"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utoUpdateAnimBg="0"/>
      <p:bldP spid="36" grpId="0" autoUpdateAnimBg="0"/>
      <p:bldP spid="37" grpId="0" autoUpdateAnimBg="0"/>
      <p:bldP spid="38" grpId="0" autoUpdateAnimBg="0"/>
      <p:bldP spid="39" grpId="0" autoUpdateAnimBg="0"/>
      <p:bldP spid="40" grpId="0" autoUpdateAnimBg="0"/>
      <p:bldP spid="41" grpId="0" autoUpdateAnimBg="0"/>
      <p:bldP spid="42" grpId="0" autoUpdateAnimBg="0"/>
      <p:bldP spid="43" grpId="0" autoUpdateAnimBg="0"/>
      <p:bldP spid="44" grpId="0" autoUpdateAnimBg="0"/>
      <p:bldP spid="45" grpId="0" autoUpdateAnimBg="0"/>
      <p:bldP spid="46" grpId="0" autoUpdateAnimBg="0"/>
      <p:bldP spid="47"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ço Reservado para Conteúdo 2"/>
          <p:cNvSpPr>
            <a:spLocks noGrp="1"/>
          </p:cNvSpPr>
          <p:nvPr>
            <p:ph idx="1"/>
          </p:nvPr>
        </p:nvSpPr>
        <p:spPr>
          <a:xfrm>
            <a:off x="179388" y="1052513"/>
            <a:ext cx="8229600" cy="4525962"/>
          </a:xfrm>
        </p:spPr>
        <p:txBody>
          <a:bodyPr/>
          <a:lstStyle/>
          <a:p>
            <a:pPr marL="0" indent="0">
              <a:buFont typeface="Arial" charset="0"/>
              <a:buNone/>
              <a:defRPr/>
            </a:pPr>
            <a:r>
              <a:rPr lang="pt-BR" b="1" dirty="0"/>
              <a:t>10. A Batalha de Lexington  (abril de 1775)</a:t>
            </a:r>
          </a:p>
          <a:p>
            <a:pPr>
              <a:buFont typeface="Arial" charset="0"/>
              <a:buChar char="•"/>
              <a:defRPr/>
            </a:pPr>
            <a:r>
              <a:rPr lang="pt-BR" dirty="0"/>
              <a:t>As tropas britânicas foram capturar e destruir suprimentos  estocados pela Milícia em Massachusetts.</a:t>
            </a:r>
          </a:p>
          <a:p>
            <a:pPr>
              <a:buFont typeface="Arial" charset="0"/>
              <a:buChar char="•"/>
              <a:defRPr/>
            </a:pPr>
            <a:r>
              <a:rPr lang="pt-BR" dirty="0"/>
              <a:t>Os patriotas resistiram e derrotaram  as tropas  reais.</a:t>
            </a:r>
          </a:p>
        </p:txBody>
      </p:sp>
      <p:pic>
        <p:nvPicPr>
          <p:cNvPr id="22532" name="Picture 8" descr="File:Battle of Lexington by Nicolas Po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3860800"/>
            <a:ext cx="3986212"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CaixaDeTexto 6"/>
          <p:cNvSpPr txBox="1">
            <a:spLocks noChangeArrowheads="1"/>
          </p:cNvSpPr>
          <p:nvPr/>
        </p:nvSpPr>
        <p:spPr bwMode="auto">
          <a:xfrm rot="-5400000">
            <a:off x="5467350" y="5270500"/>
            <a:ext cx="2641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1000"/>
              <a:t>Imagem: Nicolas Ponce / domínio público nos Estados Unidos</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0825" y="1052513"/>
            <a:ext cx="8642350" cy="5256212"/>
          </a:xfrm>
        </p:spPr>
        <p:txBody>
          <a:bodyPr/>
          <a:lstStyle/>
          <a:p>
            <a:pPr marL="514350" indent="-514350">
              <a:buFont typeface="Arial" charset="0"/>
              <a:buAutoNum type="arabicPeriod" startAt="11"/>
              <a:defRPr/>
            </a:pPr>
            <a:r>
              <a:rPr lang="pt-BR" b="1" dirty="0"/>
              <a:t> O Segundo Congresso  de Filadélfia</a:t>
            </a:r>
          </a:p>
          <a:p>
            <a:pPr marL="0" indent="0">
              <a:buFont typeface="Arial" charset="0"/>
              <a:buNone/>
              <a:defRPr/>
            </a:pPr>
            <a:r>
              <a:rPr lang="pt-BR" dirty="0"/>
              <a:t>Delegados das 13 Colônias  reuniram-se  na Filadélfia em maio de 1775. Decisões:</a:t>
            </a:r>
          </a:p>
          <a:p>
            <a:pPr>
              <a:buFont typeface="Arial" charset="0"/>
              <a:buChar char="•"/>
              <a:defRPr/>
            </a:pPr>
            <a:r>
              <a:rPr lang="pt-BR" dirty="0"/>
              <a:t>Formar o exército continental;</a:t>
            </a:r>
          </a:p>
          <a:p>
            <a:pPr>
              <a:buFont typeface="Arial" charset="0"/>
              <a:buChar char="•"/>
              <a:defRPr/>
            </a:pPr>
            <a:r>
              <a:rPr lang="pt-BR" dirty="0"/>
              <a:t>Anunciar George Washington                                                           como comandante do  Exército;</a:t>
            </a:r>
          </a:p>
          <a:p>
            <a:pPr>
              <a:buFont typeface="Arial" charset="0"/>
              <a:buChar char="•"/>
              <a:defRPr/>
            </a:pPr>
            <a:r>
              <a:rPr lang="pt-BR" dirty="0"/>
              <a:t>Declarar a independência</a:t>
            </a:r>
          </a:p>
          <a:p>
            <a:pPr>
              <a:buFont typeface="Arial" charset="0"/>
              <a:buNone/>
              <a:defRPr/>
            </a:pPr>
            <a:r>
              <a:rPr lang="pt-BR" dirty="0"/>
              <a:t> – (1776).</a:t>
            </a:r>
          </a:p>
        </p:txBody>
      </p:sp>
      <p:pic>
        <p:nvPicPr>
          <p:cNvPr id="23556" name="Picture 6" descr="Ficheiro:Declaration independe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4005263"/>
            <a:ext cx="3924300"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CaixaDeTexto 5"/>
          <p:cNvSpPr txBox="1">
            <a:spLocks noChangeArrowheads="1"/>
          </p:cNvSpPr>
          <p:nvPr/>
        </p:nvSpPr>
        <p:spPr bwMode="auto">
          <a:xfrm>
            <a:off x="4875213" y="6569075"/>
            <a:ext cx="24193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1000"/>
              <a:t>Imagem: John Trumbull / public domain</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ítulo 1"/>
          <p:cNvSpPr>
            <a:spLocks noGrp="1"/>
          </p:cNvSpPr>
          <p:nvPr>
            <p:ph type="title" idx="4294967295"/>
          </p:nvPr>
        </p:nvSpPr>
        <p:spPr>
          <a:xfrm>
            <a:off x="0" y="630238"/>
            <a:ext cx="8229600" cy="1143000"/>
          </a:xfrm>
        </p:spPr>
        <p:txBody>
          <a:bodyPr/>
          <a:lstStyle/>
          <a:p>
            <a:r>
              <a:rPr lang="pt-BR" altLang="pt-BR" sz="3600"/>
              <a:t>DECLARAÇÃO DE INDEPENDÊNCIA</a:t>
            </a:r>
          </a:p>
        </p:txBody>
      </p:sp>
      <p:sp>
        <p:nvSpPr>
          <p:cNvPr id="4" name="Retângulo 3"/>
          <p:cNvSpPr/>
          <p:nvPr/>
        </p:nvSpPr>
        <p:spPr>
          <a:xfrm>
            <a:off x="107950" y="4508500"/>
            <a:ext cx="2232025" cy="129698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2000" b="1" dirty="0">
                <a:solidFill>
                  <a:srgbClr val="FFFF00"/>
                </a:solidFill>
              </a:rPr>
              <a:t>Principal Redator</a:t>
            </a:r>
            <a:r>
              <a:rPr lang="pt-BR" sz="2000" b="1" dirty="0">
                <a:solidFill>
                  <a:schemeClr val="bg1"/>
                </a:solidFill>
              </a:rPr>
              <a:t>: Thomas Jefferson</a:t>
            </a:r>
          </a:p>
        </p:txBody>
      </p:sp>
      <p:sp>
        <p:nvSpPr>
          <p:cNvPr id="6" name="Retângulo 5"/>
          <p:cNvSpPr/>
          <p:nvPr/>
        </p:nvSpPr>
        <p:spPr>
          <a:xfrm>
            <a:off x="6875463" y="1628775"/>
            <a:ext cx="2233612" cy="1295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2000" b="1" dirty="0">
                <a:solidFill>
                  <a:srgbClr val="FFFF00"/>
                </a:solidFill>
              </a:rPr>
              <a:t>Base Filosófica</a:t>
            </a:r>
            <a:r>
              <a:rPr lang="pt-BR" sz="2000" b="1" dirty="0">
                <a:solidFill>
                  <a:schemeClr val="bg1"/>
                </a:solidFill>
              </a:rPr>
              <a:t>: ideias Iluministas</a:t>
            </a:r>
          </a:p>
        </p:txBody>
      </p:sp>
      <p:sp>
        <p:nvSpPr>
          <p:cNvPr id="7" name="Retângulo 6"/>
          <p:cNvSpPr/>
          <p:nvPr/>
        </p:nvSpPr>
        <p:spPr>
          <a:xfrm>
            <a:off x="107950" y="1700213"/>
            <a:ext cx="2232025" cy="129698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2000" b="1" dirty="0">
                <a:solidFill>
                  <a:srgbClr val="FFFF00"/>
                </a:solidFill>
              </a:rPr>
              <a:t>Publicação</a:t>
            </a:r>
            <a:r>
              <a:rPr lang="pt-BR" sz="2000" b="1" dirty="0">
                <a:solidFill>
                  <a:schemeClr val="bg1"/>
                </a:solidFill>
              </a:rPr>
              <a:t>: 4 de julho de 1776</a:t>
            </a:r>
          </a:p>
        </p:txBody>
      </p:sp>
      <p:sp>
        <p:nvSpPr>
          <p:cNvPr id="8" name="Retângulo 7"/>
          <p:cNvSpPr/>
          <p:nvPr/>
        </p:nvSpPr>
        <p:spPr>
          <a:xfrm>
            <a:off x="2700338" y="5849938"/>
            <a:ext cx="4032250" cy="100806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2000" b="1" dirty="0">
                <a:solidFill>
                  <a:srgbClr val="FFFF00"/>
                </a:solidFill>
              </a:rPr>
              <a:t>Importância</a:t>
            </a:r>
            <a:r>
              <a:rPr lang="pt-BR" sz="2000" b="1" dirty="0">
                <a:solidFill>
                  <a:schemeClr val="bg1"/>
                </a:solidFill>
              </a:rPr>
              <a:t>: um dos documentos básicos da civilização ocidental</a:t>
            </a:r>
          </a:p>
        </p:txBody>
      </p:sp>
      <p:sp>
        <p:nvSpPr>
          <p:cNvPr id="9" name="Retângulo 8"/>
          <p:cNvSpPr/>
          <p:nvPr/>
        </p:nvSpPr>
        <p:spPr>
          <a:xfrm>
            <a:off x="6875463" y="4365625"/>
            <a:ext cx="2233612" cy="1295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2000" b="1" dirty="0">
                <a:solidFill>
                  <a:srgbClr val="FFFF00"/>
                </a:solidFill>
              </a:rPr>
              <a:t>Influência</a:t>
            </a:r>
            <a:r>
              <a:rPr lang="pt-BR" sz="2000" b="1" dirty="0">
                <a:solidFill>
                  <a:schemeClr val="bg1"/>
                </a:solidFill>
              </a:rPr>
              <a:t>:               percurso da Revolução Francesa</a:t>
            </a:r>
          </a:p>
        </p:txBody>
      </p:sp>
      <p:pic>
        <p:nvPicPr>
          <p:cNvPr id="24585" name="Picture 11" descr="Ficheiro:Us declaration independe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1412875"/>
            <a:ext cx="3600450"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CaixaDeTexto 10"/>
          <p:cNvSpPr txBox="1">
            <a:spLocks noChangeArrowheads="1"/>
          </p:cNvSpPr>
          <p:nvPr/>
        </p:nvSpPr>
        <p:spPr bwMode="auto">
          <a:xfrm rot="-5400000">
            <a:off x="5260975" y="4338638"/>
            <a:ext cx="24971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1000"/>
              <a:t>Imagem: William Stone / domínio público</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6" grpId="0" animBg="1" autoUpdateAnimBg="0"/>
      <p:bldP spid="7" grpId="0" animBg="1" autoUpdateAnimBg="0"/>
      <p:bldP spid="8" grpId="0" animBg="1" autoUpdateAnimBg="0"/>
      <p:bldP spid="9"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ço Reservado para Conteúdo 2"/>
          <p:cNvSpPr>
            <a:spLocks noGrp="1"/>
          </p:cNvSpPr>
          <p:nvPr>
            <p:ph idx="1"/>
          </p:nvPr>
        </p:nvSpPr>
        <p:spPr>
          <a:xfrm>
            <a:off x="179388" y="1052513"/>
            <a:ext cx="8785225" cy="5616575"/>
          </a:xfrm>
        </p:spPr>
        <p:txBody>
          <a:bodyPr/>
          <a:lstStyle/>
          <a:p>
            <a:pPr marL="0" indent="0">
              <a:buFont typeface="Arial" panose="020B0604020202020204" pitchFamily="34" charset="0"/>
              <a:buNone/>
            </a:pPr>
            <a:r>
              <a:rPr lang="pt-BR" altLang="pt-BR" b="1"/>
              <a:t>Fragmentos da Declaração de Independência:</a:t>
            </a:r>
          </a:p>
          <a:p>
            <a:pPr marL="0" indent="0">
              <a:buFont typeface="Arial" panose="020B0604020202020204" pitchFamily="34" charset="0"/>
              <a:buNone/>
            </a:pPr>
            <a:r>
              <a:rPr lang="pt-BR" altLang="pt-BR"/>
              <a:t>“... todos os homens são criados iguais, dotados pelo Criador de certos direitos fundamentais, como o direito à vida, à liberdade e à busca da felicidade. Para assegurar esses direitos, governos são instituídos entre os homens, derivando seus justos poderes do consentimento dos governados. Sempre que qualquer forma de governo se torne destrutiva de tais fins, o povo  tem o direito de alterá-la ou aboli-la e instituir novo governo, ... Em nome de sua própria segurança e felicidade”. </a:t>
            </a:r>
          </a:p>
          <a:p>
            <a:pPr marL="0" indent="0">
              <a:buFont typeface="Arial" panose="020B0604020202020204" pitchFamily="34" charset="0"/>
              <a:buNone/>
            </a:pPr>
            <a:endParaRPr lang="pt-BR" altLang="pt-B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23850" y="1600200"/>
            <a:ext cx="3106738" cy="4525963"/>
          </a:xfrm>
          <a:solidFill>
            <a:schemeClr val="accent6">
              <a:lumMod val="60000"/>
              <a:lumOff val="40000"/>
            </a:schemeClr>
          </a:solidFill>
          <a:ln w="38100">
            <a:solidFill>
              <a:schemeClr val="tx1"/>
            </a:solidFill>
          </a:ln>
        </p:spPr>
        <p:txBody>
          <a:bodyPr anchor="ctr"/>
          <a:lstStyle/>
          <a:p>
            <a:pPr marL="0" indent="0" algn="ctr">
              <a:buFont typeface="Arial" charset="0"/>
              <a:buNone/>
              <a:defRPr/>
            </a:pPr>
            <a:r>
              <a:rPr lang="pt-BR" b="1" i="1" dirty="0">
                <a:latin typeface="Adobe Caslon Pro" pitchFamily="18" charset="0"/>
              </a:rPr>
              <a:t>A liberdade mencionada na Declaração de Independência não valia para todos. A escravidão foi mantida até 1865.</a:t>
            </a:r>
          </a:p>
        </p:txBody>
      </p:sp>
      <p:sp>
        <p:nvSpPr>
          <p:cNvPr id="26626" name="Título 1"/>
          <p:cNvSpPr>
            <a:spLocks noGrp="1"/>
          </p:cNvSpPr>
          <p:nvPr>
            <p:ph type="title" idx="4294967295"/>
          </p:nvPr>
        </p:nvSpPr>
        <p:spPr>
          <a:xfrm>
            <a:off x="0" y="701675"/>
            <a:ext cx="8686800" cy="1143000"/>
          </a:xfrm>
        </p:spPr>
        <p:txBody>
          <a:bodyPr/>
          <a:lstStyle/>
          <a:p>
            <a:r>
              <a:rPr lang="pt-BR" altLang="pt-BR" sz="2800"/>
              <a:t>ANÚNCIO DE VENDA DE ESCRAVOS</a:t>
            </a:r>
          </a:p>
        </p:txBody>
      </p:sp>
      <p:pic>
        <p:nvPicPr>
          <p:cNvPr id="26629" name="Picture 6" descr="File:Hatcher Slave Depot New Orleans 18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1916113"/>
            <a:ext cx="4989513"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Retângulo 5"/>
          <p:cNvSpPr>
            <a:spLocks noChangeArrowheads="1"/>
          </p:cNvSpPr>
          <p:nvPr/>
        </p:nvSpPr>
        <p:spPr bwMode="auto">
          <a:xfrm>
            <a:off x="3851275" y="5732463"/>
            <a:ext cx="496887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1000"/>
              <a:t>Imagem: Anúncio de venda de escravos de 1861, autoria provável de Charles F. Hatcher, United States Public Domain.</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ço Reservado para Conteúdo 2"/>
          <p:cNvSpPr>
            <a:spLocks noGrp="1"/>
          </p:cNvSpPr>
          <p:nvPr>
            <p:ph idx="1"/>
          </p:nvPr>
        </p:nvSpPr>
        <p:spPr>
          <a:xfrm>
            <a:off x="179388" y="981075"/>
            <a:ext cx="8785225" cy="5616575"/>
          </a:xfrm>
        </p:spPr>
        <p:txBody>
          <a:bodyPr>
            <a:normAutofit fontScale="85000" lnSpcReduction="20000"/>
          </a:bodyPr>
          <a:lstStyle/>
          <a:p>
            <a:pPr marL="0" indent="0">
              <a:buFont typeface="Arial" panose="020B0604020202020204" pitchFamily="34" charset="0"/>
              <a:buNone/>
            </a:pPr>
            <a:r>
              <a:rPr lang="pt-BR" altLang="pt-BR" b="1"/>
              <a:t>12. A Batalha de Bunker Hill (1775)</a:t>
            </a:r>
          </a:p>
          <a:p>
            <a:pPr marL="0" indent="0">
              <a:buFont typeface="Arial" panose="020B0604020202020204" pitchFamily="34" charset="0"/>
              <a:buNone/>
            </a:pPr>
            <a:r>
              <a:rPr lang="pt-BR" altLang="pt-BR" sz="2800" b="1"/>
              <a:t>Local:</a:t>
            </a:r>
            <a:r>
              <a:rPr lang="pt-BR" altLang="pt-BR" sz="2800"/>
              <a:t> Na península de Charlestown, no lado Norte do Porto de Boston.</a:t>
            </a:r>
          </a:p>
          <a:p>
            <a:pPr marL="0" indent="0">
              <a:buFont typeface="Arial" panose="020B0604020202020204" pitchFamily="34" charset="0"/>
              <a:buNone/>
            </a:pPr>
            <a:r>
              <a:rPr lang="pt-BR" altLang="pt-BR" sz="2800" b="1"/>
              <a:t>Combatentes:</a:t>
            </a:r>
            <a:r>
              <a:rPr lang="pt-BR" altLang="pt-BR" sz="2800"/>
              <a:t> As tropas britânicas da guarnição de Boston contra as tropas do Exército Continental americana.</a:t>
            </a:r>
          </a:p>
          <a:p>
            <a:pPr marL="0" indent="0">
              <a:buFont typeface="Arial" panose="020B0604020202020204" pitchFamily="34" charset="0"/>
              <a:buNone/>
            </a:pPr>
            <a:r>
              <a:rPr lang="pt-BR" altLang="pt-BR" sz="2800" b="1"/>
              <a:t>Tamanho dos exércitos:</a:t>
            </a:r>
            <a:r>
              <a:rPr lang="pt-BR" altLang="pt-BR" sz="2800"/>
              <a:t> 2.400 soldados britânicos contra 1.500 americanos. </a:t>
            </a:r>
          </a:p>
          <a:p>
            <a:pPr marL="0" indent="0">
              <a:buFont typeface="Arial" panose="020B0604020202020204" pitchFamily="34" charset="0"/>
              <a:buNone/>
            </a:pPr>
            <a:r>
              <a:rPr lang="pt-BR" altLang="pt-BR" sz="2800" b="1"/>
              <a:t>Vencedor:</a:t>
            </a:r>
            <a:r>
              <a:rPr lang="pt-BR" altLang="pt-BR" sz="2800"/>
              <a:t> Embora os britânicos tenham levado os americanos desde a península de Charlestown, sofreram grandes perdas. A batalha foi, na época, considerada uma derrota americana. Desde então, tem sido vista como  uma resistência heroica  contra as forças de opressão.</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67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67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867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ço Reservado para Conteúdo 2"/>
          <p:cNvSpPr>
            <a:spLocks noGrp="1"/>
          </p:cNvSpPr>
          <p:nvPr>
            <p:ph idx="1"/>
          </p:nvPr>
        </p:nvSpPr>
        <p:spPr>
          <a:xfrm>
            <a:off x="107950" y="1125538"/>
            <a:ext cx="9036050" cy="1582737"/>
          </a:xfrm>
        </p:spPr>
        <p:txBody>
          <a:bodyPr/>
          <a:lstStyle/>
          <a:p>
            <a:pPr marL="0" indent="0">
              <a:buFont typeface="Arial" panose="020B0604020202020204" pitchFamily="34" charset="0"/>
              <a:buNone/>
            </a:pPr>
            <a:r>
              <a:rPr lang="pt-BR" altLang="pt-BR" b="1"/>
              <a:t>A Batalha de Bunker Hill - 17 de junho de 1775</a:t>
            </a:r>
            <a:r>
              <a:rPr lang="pt-BR" altLang="pt-BR"/>
              <a:t> </a:t>
            </a:r>
            <a:r>
              <a:rPr lang="pt-BR" altLang="pt-BR" sz="2400">
                <a:hlinkClick r:id="rId2" action="ppaction://hlinkfile"/>
              </a:rPr>
              <a:t>Illustration by John Mackenzie 2009 </a:t>
            </a:r>
            <a:endParaRPr lang="pt-BR" altLang="pt-BR" sz="2400"/>
          </a:p>
        </p:txBody>
      </p:sp>
      <p:pic>
        <p:nvPicPr>
          <p:cNvPr id="28676" name="Picture 6" descr="File:The Battle of Bunker Hi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2133600"/>
            <a:ext cx="6607175"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tângulo 5"/>
          <p:cNvSpPr>
            <a:spLocks noChangeArrowheads="1"/>
          </p:cNvSpPr>
          <p:nvPr/>
        </p:nvSpPr>
        <p:spPr bwMode="auto">
          <a:xfrm rot="-5400000">
            <a:off x="6857206" y="5495132"/>
            <a:ext cx="25050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1000"/>
              <a:t>Imagem: Wilbur F. Gordy / public domain</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Espaço Reservado para Conteúdo 2"/>
          <p:cNvSpPr>
            <a:spLocks noGrp="1"/>
          </p:cNvSpPr>
          <p:nvPr>
            <p:ph idx="1"/>
          </p:nvPr>
        </p:nvSpPr>
        <p:spPr>
          <a:xfrm>
            <a:off x="0" y="1849438"/>
            <a:ext cx="3563938" cy="4964112"/>
          </a:xfrm>
        </p:spPr>
        <p:txBody>
          <a:bodyPr>
            <a:normAutofit fontScale="92500" lnSpcReduction="20000"/>
          </a:bodyPr>
          <a:lstStyle/>
          <a:p>
            <a:r>
              <a:rPr lang="pt-PT" altLang="pt-BR" sz="2400"/>
              <a:t>Entre </a:t>
            </a:r>
            <a:r>
              <a:rPr lang="pt-PT" altLang="pt-BR" sz="2400">
                <a:hlinkClick r:id="rId2" action="ppaction://hlinkfile" tooltip="26 de setembro"/>
              </a:rPr>
              <a:t>26 de setembro</a:t>
            </a:r>
            <a:r>
              <a:rPr lang="pt-PT" altLang="pt-BR" sz="2400"/>
              <a:t> e </a:t>
            </a:r>
            <a:r>
              <a:rPr lang="pt-PT" altLang="pt-BR" sz="2400">
                <a:hlinkClick r:id="rId3" action="ppaction://hlinkfile" tooltip="19 de outubro"/>
              </a:rPr>
              <a:t>19 de outubro</a:t>
            </a:r>
            <a:r>
              <a:rPr lang="pt-PT" altLang="pt-BR" sz="2400"/>
              <a:t> de 1781,</a:t>
            </a:r>
          </a:p>
          <a:p>
            <a:pPr>
              <a:buFont typeface="Arial" panose="020B0604020202020204" pitchFamily="34" charset="0"/>
              <a:buNone/>
            </a:pPr>
            <a:r>
              <a:rPr lang="pt-PT" altLang="pt-BR" sz="2400"/>
              <a:t>     forças rebeldes dos </a:t>
            </a:r>
            <a:r>
              <a:rPr lang="pt-PT" altLang="pt-BR" sz="2400">
                <a:hlinkClick r:id="rId4" action="ppaction://hlinkfile" tooltip="Estados Unidos"/>
              </a:rPr>
              <a:t>Estados Unidos</a:t>
            </a:r>
            <a:r>
              <a:rPr lang="pt-PT" altLang="pt-BR" sz="2400"/>
              <a:t> foram apoiadas pelos franceses.</a:t>
            </a:r>
          </a:p>
          <a:p>
            <a:r>
              <a:rPr lang="pt-PT" altLang="pt-BR" sz="2400"/>
              <a:t>Os principais comandantes foram </a:t>
            </a:r>
            <a:r>
              <a:rPr lang="pt-PT" altLang="pt-BR" sz="2400">
                <a:hlinkClick r:id="rId5" action="ppaction://hlinkfile" tooltip="George Washington"/>
              </a:rPr>
              <a:t>George Washington</a:t>
            </a:r>
            <a:r>
              <a:rPr lang="pt-PT" altLang="pt-BR" sz="2400"/>
              <a:t> e </a:t>
            </a:r>
            <a:r>
              <a:rPr lang="pt-PT" altLang="pt-BR" sz="2400">
                <a:hlinkClick r:id="rId6" action="ppaction://hlinkfile" tooltip="Marquês de La Fayette"/>
              </a:rPr>
              <a:t>Marquês de La Fayette</a:t>
            </a:r>
            <a:r>
              <a:rPr lang="pt-PT" altLang="pt-BR" sz="2400"/>
              <a:t>, pelos americanos, e </a:t>
            </a:r>
            <a:r>
              <a:rPr lang="pt-PT" altLang="pt-BR" sz="2400">
                <a:hlinkClick r:id="rId7" action="ppaction://hlinkfile" tooltip="Lord Cornwallis"/>
              </a:rPr>
              <a:t>Lord Cornwallis</a:t>
            </a:r>
            <a:r>
              <a:rPr lang="pt-PT" altLang="pt-BR" sz="2400"/>
              <a:t> pelos ingleses </a:t>
            </a:r>
            <a:r>
              <a:rPr lang="pt-PT" altLang="pt-BR" sz="2400">
                <a:hlinkClick r:id="rId8"/>
              </a:rPr>
              <a:t>(2)</a:t>
            </a:r>
            <a:r>
              <a:rPr lang="pt-PT" altLang="pt-BR" sz="2400"/>
              <a:t>.</a:t>
            </a:r>
            <a:endParaRPr lang="pt-BR" altLang="pt-BR" sz="2400"/>
          </a:p>
        </p:txBody>
      </p:sp>
      <p:sp>
        <p:nvSpPr>
          <p:cNvPr id="30722" name="Título 1"/>
          <p:cNvSpPr>
            <a:spLocks noGrp="1"/>
          </p:cNvSpPr>
          <p:nvPr>
            <p:ph type="title" idx="4294967295"/>
          </p:nvPr>
        </p:nvSpPr>
        <p:spPr>
          <a:xfrm>
            <a:off x="0" y="557213"/>
            <a:ext cx="8229600" cy="1143000"/>
          </a:xfrm>
        </p:spPr>
        <p:txBody>
          <a:bodyPr/>
          <a:lstStyle/>
          <a:p>
            <a:r>
              <a:rPr lang="pt-BR" altLang="pt-BR"/>
              <a:t>Batalha Yorktown</a:t>
            </a:r>
          </a:p>
        </p:txBody>
      </p:sp>
      <p:sp>
        <p:nvSpPr>
          <p:cNvPr id="30724" name="Retângulo 3"/>
          <p:cNvSpPr>
            <a:spLocks noChangeArrowheads="1"/>
          </p:cNvSpPr>
          <p:nvPr/>
        </p:nvSpPr>
        <p:spPr bwMode="auto">
          <a:xfrm>
            <a:off x="3708400" y="6022975"/>
            <a:ext cx="54149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PT" altLang="pt-BR" sz="1600" i="1"/>
              <a:t>Rendição de Cornwallis em Yorktown</a:t>
            </a:r>
            <a:endParaRPr lang="pt-BR" altLang="pt-BR" sz="1600"/>
          </a:p>
        </p:txBody>
      </p:sp>
      <p:pic>
        <p:nvPicPr>
          <p:cNvPr id="30726" name="Picture 8" descr="File:Surrender of lord cornwallis at yorktown by john trumbull.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63938" y="1700213"/>
            <a:ext cx="5440362"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Retângulo 8"/>
          <p:cNvSpPr>
            <a:spLocks noChangeArrowheads="1"/>
          </p:cNvSpPr>
          <p:nvPr/>
        </p:nvSpPr>
        <p:spPr bwMode="auto">
          <a:xfrm>
            <a:off x="3563938" y="5373688"/>
            <a:ext cx="457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1000"/>
              <a:t>Imagem: </a:t>
            </a:r>
            <a:r>
              <a:rPr lang="en-US" altLang="pt-BR" sz="1000"/>
              <a:t>John Trumbull / public domain in the United States</a:t>
            </a:r>
            <a:endParaRPr lang="pt-BR" altLang="pt-BR" sz="100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Espaço Reservado para Conteúdo 2"/>
          <p:cNvSpPr>
            <a:spLocks noGrp="1"/>
          </p:cNvSpPr>
          <p:nvPr>
            <p:ph idx="1"/>
          </p:nvPr>
        </p:nvSpPr>
        <p:spPr>
          <a:xfrm>
            <a:off x="250825" y="1196975"/>
            <a:ext cx="8569325" cy="5184775"/>
          </a:xfrm>
        </p:spPr>
        <p:txBody>
          <a:bodyPr/>
          <a:lstStyle/>
          <a:p>
            <a:pPr marL="0" indent="0">
              <a:buFont typeface="Arial" charset="0"/>
              <a:buNone/>
              <a:defRPr/>
            </a:pPr>
            <a:r>
              <a:rPr lang="pt-BR" b="1" dirty="0"/>
              <a:t>13. Vitória Americana</a:t>
            </a:r>
          </a:p>
          <a:p>
            <a:pPr>
              <a:buFont typeface="Arial" charset="0"/>
              <a:buChar char="•"/>
              <a:defRPr/>
            </a:pPr>
            <a:r>
              <a:rPr lang="pt-BR" dirty="0"/>
              <a:t>Os americanos recebem ajuda financeira e militar da França;</a:t>
            </a:r>
          </a:p>
          <a:p>
            <a:pPr>
              <a:buFont typeface="Arial" charset="0"/>
              <a:buChar char="•"/>
              <a:defRPr/>
            </a:pPr>
            <a:r>
              <a:rPr lang="pt-BR" dirty="0"/>
              <a:t>Acontece a Batalha de Yorktown – abril de 1781;</a:t>
            </a:r>
          </a:p>
          <a:p>
            <a:pPr>
              <a:buFont typeface="Arial" charset="0"/>
              <a:buChar char="•"/>
              <a:defRPr/>
            </a:pPr>
            <a:r>
              <a:rPr lang="pt-BR" dirty="0"/>
              <a:t>Inglaterra reconhece oficialmente a independência americana – 1783;</a:t>
            </a:r>
          </a:p>
          <a:p>
            <a:pPr>
              <a:buFont typeface="Arial" charset="0"/>
              <a:buChar char="•"/>
              <a:defRPr/>
            </a:pPr>
            <a:r>
              <a:rPr lang="pt-BR" dirty="0"/>
              <a:t>Assinatura do Tratado de Versalhes – 1783;</a:t>
            </a:r>
          </a:p>
          <a:p>
            <a:pPr>
              <a:buFont typeface="Arial" charset="0"/>
              <a:buChar char="•"/>
              <a:defRPr/>
            </a:pPr>
            <a:r>
              <a:rPr lang="pt-BR" dirty="0"/>
              <a:t>Constituição dos EUA – 1787;</a:t>
            </a:r>
          </a:p>
          <a:p>
            <a:pPr>
              <a:buFont typeface="Arial" charset="0"/>
              <a:buChar char="•"/>
              <a:defRPr/>
            </a:pPr>
            <a:r>
              <a:rPr lang="pt-BR" dirty="0"/>
              <a:t>George Washington -  1º Presidente dos EUA.</a:t>
            </a:r>
          </a:p>
          <a:p>
            <a:pPr>
              <a:buFont typeface="Arial" charset="0"/>
              <a:buChar char="•"/>
              <a:defRPr/>
            </a:pPr>
            <a:endParaRPr lang="pt-BR"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9939">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99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Espaço Reservado para Conteúdo 2"/>
          <p:cNvSpPr>
            <a:spLocks noGrp="1"/>
          </p:cNvSpPr>
          <p:nvPr>
            <p:ph idx="1"/>
          </p:nvPr>
        </p:nvSpPr>
        <p:spPr>
          <a:xfrm>
            <a:off x="179388" y="1600200"/>
            <a:ext cx="4114800" cy="4525963"/>
          </a:xfrm>
        </p:spPr>
        <p:txBody>
          <a:bodyPr>
            <a:normAutofit fontScale="92500" lnSpcReduction="10000"/>
          </a:bodyPr>
          <a:lstStyle/>
          <a:p>
            <a:r>
              <a:rPr lang="pt-PT" altLang="pt-BR" sz="2800"/>
              <a:t>Tratado no qual a Inglaterra reconhecia a independência das </a:t>
            </a:r>
            <a:r>
              <a:rPr lang="pt-PT" altLang="pt-BR" sz="2800">
                <a:hlinkClick r:id="rId2" action="ppaction://hlinkfile" tooltip="Treze Colônias"/>
              </a:rPr>
              <a:t>Treze Colônias</a:t>
            </a:r>
            <a:r>
              <a:rPr lang="pt-PT" altLang="pt-BR" sz="2800"/>
              <a:t> e entregava o território compreendido entre os </a:t>
            </a:r>
            <a:r>
              <a:rPr lang="pt-PT" altLang="pt-BR" sz="2800">
                <a:hlinkClick r:id="rId3" action="ppaction://hlinkfile" tooltip="Grandes Lagos"/>
              </a:rPr>
              <a:t>Grandes Lagos</a:t>
            </a:r>
            <a:r>
              <a:rPr lang="pt-PT" altLang="pt-BR" sz="2800"/>
              <a:t>, os rios </a:t>
            </a:r>
            <a:r>
              <a:rPr lang="pt-PT" altLang="pt-BR" sz="2800">
                <a:hlinkClick r:id="rId4" action="ppaction://hlinkfile" tooltip="Rio Ohio"/>
              </a:rPr>
              <a:t>Ohio</a:t>
            </a:r>
            <a:r>
              <a:rPr lang="pt-PT" altLang="pt-BR" sz="2800"/>
              <a:t> e </a:t>
            </a:r>
            <a:r>
              <a:rPr lang="pt-PT" altLang="pt-BR" sz="2800">
                <a:hlinkClick r:id="rId5" action="ppaction://hlinkfile" tooltip="Rio Mississippi"/>
              </a:rPr>
              <a:t>Mississippi</a:t>
            </a:r>
            <a:r>
              <a:rPr lang="pt-PT" altLang="pt-BR" sz="2800"/>
              <a:t> e os </a:t>
            </a:r>
            <a:r>
              <a:rPr lang="pt-PT" altLang="pt-BR" sz="2800">
                <a:hlinkClick r:id="rId6" action="ppaction://hlinkfile" tooltip="Montes Apalaches"/>
              </a:rPr>
              <a:t>Montes Apalaches</a:t>
            </a:r>
            <a:r>
              <a:rPr lang="pt-PT" altLang="pt-BR" sz="2800"/>
              <a:t>. </a:t>
            </a:r>
            <a:r>
              <a:rPr lang="pt-PT" altLang="pt-BR" sz="2800">
                <a:hlinkClick r:id="rId7"/>
              </a:rPr>
              <a:t>(3)</a:t>
            </a:r>
            <a:endParaRPr lang="pt-PT" altLang="pt-BR" sz="2800"/>
          </a:p>
          <a:p>
            <a:endParaRPr lang="pt-BR" altLang="pt-BR"/>
          </a:p>
        </p:txBody>
      </p:sp>
      <p:sp>
        <p:nvSpPr>
          <p:cNvPr id="31746" name="Título 1"/>
          <p:cNvSpPr>
            <a:spLocks noGrp="1"/>
          </p:cNvSpPr>
          <p:nvPr>
            <p:ph type="title" idx="4294967295"/>
          </p:nvPr>
        </p:nvSpPr>
        <p:spPr>
          <a:xfrm>
            <a:off x="0" y="557213"/>
            <a:ext cx="8229600" cy="1143000"/>
          </a:xfrm>
        </p:spPr>
        <p:txBody>
          <a:bodyPr/>
          <a:lstStyle/>
          <a:p>
            <a:r>
              <a:rPr lang="pt-BR" altLang="pt-BR" b="1"/>
              <a:t>Tratado de Versalhes</a:t>
            </a:r>
          </a:p>
        </p:txBody>
      </p:sp>
      <p:sp>
        <p:nvSpPr>
          <p:cNvPr id="31748" name="Retângulo 3"/>
          <p:cNvSpPr>
            <a:spLocks noChangeArrowheads="1"/>
          </p:cNvSpPr>
          <p:nvPr/>
        </p:nvSpPr>
        <p:spPr bwMode="auto">
          <a:xfrm>
            <a:off x="4230688" y="5724525"/>
            <a:ext cx="48783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PT" altLang="pt-BR"/>
              <a:t>O tratado de Paris (1783), por Benjamin West</a:t>
            </a:r>
            <a:endParaRPr lang="pt-BR" altLang="pt-BR"/>
          </a:p>
        </p:txBody>
      </p:sp>
      <p:pic>
        <p:nvPicPr>
          <p:cNvPr id="31750" name="Picture 8" descr="File:Treaty of Paris by Benjamin West 178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70388" y="1657350"/>
            <a:ext cx="4665662"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Retângulo 7"/>
          <p:cNvSpPr>
            <a:spLocks noChangeArrowheads="1"/>
          </p:cNvSpPr>
          <p:nvPr/>
        </p:nvSpPr>
        <p:spPr bwMode="auto">
          <a:xfrm>
            <a:off x="4284663" y="5127625"/>
            <a:ext cx="24685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1000"/>
              <a:t>Imagem: Benjamin West / public domain</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ço Reservado para Conteúdo 2"/>
          <p:cNvSpPr>
            <a:spLocks noGrp="1"/>
          </p:cNvSpPr>
          <p:nvPr>
            <p:ph idx="1"/>
          </p:nvPr>
        </p:nvSpPr>
        <p:spPr>
          <a:xfrm>
            <a:off x="107950" y="908050"/>
            <a:ext cx="8496300" cy="2881313"/>
          </a:xfrm>
        </p:spPr>
        <p:txBody>
          <a:bodyPr>
            <a:normAutofit fontScale="92500" lnSpcReduction="20000"/>
          </a:bodyPr>
          <a:lstStyle/>
          <a:p>
            <a:pPr marL="514350" indent="-514350">
              <a:buFont typeface="Arial" panose="020B0604020202020204" pitchFamily="34" charset="0"/>
              <a:buAutoNum type="arabicPeriod"/>
            </a:pPr>
            <a:r>
              <a:rPr lang="pt-BR" altLang="pt-BR" sz="2200"/>
              <a:t>GUERRA DOS  SETE ANOS</a:t>
            </a:r>
          </a:p>
          <a:p>
            <a:pPr lvl="1" algn="just">
              <a:buFont typeface="Calibri" panose="020F0502020204030204" pitchFamily="34" charset="0"/>
              <a:buChar char="―"/>
            </a:pPr>
            <a:r>
              <a:rPr lang="pt-BR" altLang="pt-BR" sz="2200"/>
              <a:t> Luta entre a Inglaterra e a França pelo controle das terras no norte da América.</a:t>
            </a:r>
          </a:p>
          <a:p>
            <a:pPr lvl="1" algn="just">
              <a:buFont typeface="Calibri" panose="020F0502020204030204" pitchFamily="34" charset="0"/>
              <a:buChar char="―"/>
            </a:pPr>
            <a:r>
              <a:rPr lang="pt-BR" altLang="pt-BR" sz="2200"/>
              <a:t> Ingleses queriam avançar para o Oeste, mas foram bloqueados pelos franceses. A Guerra começou pela disputa  de terra entre os dois países.</a:t>
            </a:r>
          </a:p>
          <a:p>
            <a:pPr lvl="1" algn="just">
              <a:buFont typeface="Calibri" panose="020F0502020204030204" pitchFamily="34" charset="0"/>
              <a:buChar char="―"/>
            </a:pPr>
            <a:r>
              <a:rPr lang="pt-BR" altLang="pt-BR" sz="2200"/>
              <a:t> Cada lado usou nativos americanos para ajudar no confronto.</a:t>
            </a:r>
          </a:p>
        </p:txBody>
      </p:sp>
      <p:grpSp>
        <p:nvGrpSpPr>
          <p:cNvPr id="5124" name="Grupo 11"/>
          <p:cNvGrpSpPr>
            <a:grpSpLocks/>
          </p:cNvGrpSpPr>
          <p:nvPr/>
        </p:nvGrpSpPr>
        <p:grpSpPr bwMode="auto">
          <a:xfrm>
            <a:off x="2112963" y="3867150"/>
            <a:ext cx="4918075" cy="3017838"/>
            <a:chOff x="1691680" y="3867150"/>
            <a:chExt cx="4916527" cy="3018233"/>
          </a:xfrm>
        </p:grpSpPr>
        <p:pic>
          <p:nvPicPr>
            <p:cNvPr id="5125" name="Imagem 9" descr="Sem títul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867150"/>
              <a:ext cx="4352925"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CaixaDeTexto 10"/>
            <p:cNvSpPr txBox="1">
              <a:spLocks noChangeArrowheads="1"/>
            </p:cNvSpPr>
            <p:nvPr/>
          </p:nvSpPr>
          <p:spPr bwMode="auto">
            <a:xfrm rot="-5400000">
              <a:off x="4835445" y="5112622"/>
              <a:ext cx="29915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1000"/>
                <a:t>Imagem: Mapa das treze colônias da América do </a:t>
              </a:r>
            </a:p>
            <a:p>
              <a:pPr eaLnBrk="1" hangingPunct="1"/>
              <a:r>
                <a:rPr lang="pt-BR" altLang="pt-BR" sz="1000"/>
                <a:t>Norte antes da independência</a:t>
              </a:r>
            </a:p>
            <a:p>
              <a:pPr eaLnBrk="1" hangingPunct="1"/>
              <a:r>
                <a:rPr lang="pt-BR" altLang="pt-BR" sz="1000"/>
                <a:t> (por volta de 1775) / Urban / public domain</a:t>
              </a:r>
            </a:p>
          </p:txBody>
        </p:sp>
      </p:gr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ítulo 1"/>
          <p:cNvSpPr>
            <a:spLocks noGrp="1"/>
          </p:cNvSpPr>
          <p:nvPr>
            <p:ph type="title" idx="4294967295"/>
          </p:nvPr>
        </p:nvSpPr>
        <p:spPr>
          <a:xfrm>
            <a:off x="914400" y="557213"/>
            <a:ext cx="8229600" cy="1143000"/>
          </a:xfrm>
        </p:spPr>
        <p:txBody>
          <a:bodyPr/>
          <a:lstStyle/>
          <a:p>
            <a:r>
              <a:rPr lang="pt-BR" altLang="pt-BR" b="1"/>
              <a:t>A Constituição dos EUA</a:t>
            </a:r>
          </a:p>
        </p:txBody>
      </p:sp>
      <p:sp>
        <p:nvSpPr>
          <p:cNvPr id="4" name="Retângulo 3"/>
          <p:cNvSpPr/>
          <p:nvPr/>
        </p:nvSpPr>
        <p:spPr>
          <a:xfrm>
            <a:off x="107950" y="1628775"/>
            <a:ext cx="2663825" cy="15128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2400" dirty="0">
                <a:solidFill>
                  <a:schemeClr val="tx2">
                    <a:lumMod val="50000"/>
                  </a:schemeClr>
                </a:solidFill>
              </a:rPr>
              <a:t>Adotou a teoria dos 3 poderes de Montesquieu.</a:t>
            </a:r>
          </a:p>
        </p:txBody>
      </p:sp>
      <p:sp>
        <p:nvSpPr>
          <p:cNvPr id="6" name="Retângulo 5"/>
          <p:cNvSpPr/>
          <p:nvPr/>
        </p:nvSpPr>
        <p:spPr>
          <a:xfrm>
            <a:off x="107950" y="4581525"/>
            <a:ext cx="2663825" cy="15113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2400" dirty="0">
                <a:solidFill>
                  <a:schemeClr val="tx2">
                    <a:lumMod val="50000"/>
                  </a:schemeClr>
                </a:solidFill>
              </a:rPr>
              <a:t>Aplicou , pela primeira vez, o  Federalismo.</a:t>
            </a:r>
          </a:p>
        </p:txBody>
      </p:sp>
      <p:sp>
        <p:nvSpPr>
          <p:cNvPr id="7" name="Retângulo 6"/>
          <p:cNvSpPr/>
          <p:nvPr/>
        </p:nvSpPr>
        <p:spPr>
          <a:xfrm>
            <a:off x="6372225" y="1628775"/>
            <a:ext cx="2663825" cy="15128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2400" dirty="0">
                <a:solidFill>
                  <a:schemeClr val="tx2">
                    <a:lumMod val="50000"/>
                  </a:schemeClr>
                </a:solidFill>
              </a:rPr>
              <a:t>Tornou os EUA uma República Presidencialista</a:t>
            </a:r>
            <a:r>
              <a:rPr lang="pt-BR" sz="2400" dirty="0">
                <a:solidFill>
                  <a:schemeClr val="tx1"/>
                </a:solidFill>
              </a:rPr>
              <a:t>.</a:t>
            </a:r>
          </a:p>
        </p:txBody>
      </p:sp>
      <p:sp>
        <p:nvSpPr>
          <p:cNvPr id="8" name="Retângulo 7"/>
          <p:cNvSpPr/>
          <p:nvPr/>
        </p:nvSpPr>
        <p:spPr>
          <a:xfrm>
            <a:off x="6372225" y="4652963"/>
            <a:ext cx="2663825" cy="151288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2400" dirty="0">
                <a:solidFill>
                  <a:schemeClr val="tx2">
                    <a:lumMod val="50000"/>
                  </a:schemeClr>
                </a:solidFill>
              </a:rPr>
              <a:t>Assegurou  o exercício de direito político e civil.</a:t>
            </a:r>
          </a:p>
        </p:txBody>
      </p:sp>
      <p:sp>
        <p:nvSpPr>
          <p:cNvPr id="32776" name="CaixaDeTexto 9"/>
          <p:cNvSpPr txBox="1">
            <a:spLocks noChangeArrowheads="1"/>
          </p:cNvSpPr>
          <p:nvPr/>
        </p:nvSpPr>
        <p:spPr bwMode="auto">
          <a:xfrm>
            <a:off x="2790825" y="6010275"/>
            <a:ext cx="2951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1000"/>
              <a:t>Imagem: National Archives and Records Administration / public domain</a:t>
            </a:r>
          </a:p>
        </p:txBody>
      </p:sp>
      <p:pic>
        <p:nvPicPr>
          <p:cNvPr id="32777" name="Picture 11" descr="File:Constitution of the United States, page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1628775"/>
            <a:ext cx="3630613"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6" grpId="0" animBg="1" autoUpdateAnimBg="0"/>
      <p:bldP spid="7" grpId="0" animBg="1" autoUpdateAnimBg="0"/>
      <p:bldP spid="8"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ço Reservado para Conteúdo 2"/>
          <p:cNvSpPr>
            <a:spLocks noGrp="1"/>
          </p:cNvSpPr>
          <p:nvPr>
            <p:ph idx="1"/>
          </p:nvPr>
        </p:nvSpPr>
        <p:spPr>
          <a:xfrm>
            <a:off x="34925" y="908050"/>
            <a:ext cx="9109075" cy="3241675"/>
          </a:xfrm>
        </p:spPr>
        <p:txBody>
          <a:bodyPr/>
          <a:lstStyle/>
          <a:p>
            <a:pPr marL="514350" indent="-514350">
              <a:buFont typeface="Arial" panose="020B0604020202020204" pitchFamily="34" charset="0"/>
              <a:buAutoNum type="arabicPeriod"/>
            </a:pPr>
            <a:r>
              <a:rPr lang="pt-BR" altLang="pt-BR" sz="2200"/>
              <a:t>GUERRA DOS  SETE ANOS</a:t>
            </a:r>
          </a:p>
          <a:p>
            <a:pPr lvl="1" algn="just">
              <a:buFont typeface="Calibri" panose="020F0502020204030204" pitchFamily="34" charset="0"/>
              <a:buChar char="―"/>
            </a:pPr>
            <a:r>
              <a:rPr lang="pt-BR" altLang="pt-BR" sz="2200"/>
              <a:t> O Congresso de Albany: 1754</a:t>
            </a:r>
          </a:p>
          <a:p>
            <a:pPr lvl="2" algn="just">
              <a:buFont typeface="Courier New" panose="02070309020205020404" pitchFamily="49" charset="0"/>
              <a:buChar char="o"/>
            </a:pPr>
            <a:r>
              <a:rPr lang="pt-BR" altLang="pt-BR" sz="2200"/>
              <a:t>No início da Guerra, os colonos ingleses enviaram delegados à reunião em </a:t>
            </a:r>
            <a:r>
              <a:rPr lang="pt-BR" altLang="pt-BR" sz="2200" u="sng"/>
              <a:t>Albany</a:t>
            </a:r>
            <a:r>
              <a:rPr lang="pt-BR" altLang="pt-BR" sz="2200"/>
              <a:t>, Nova York.</a:t>
            </a:r>
          </a:p>
          <a:p>
            <a:pPr lvl="2" algn="just">
              <a:buFont typeface="Courier New" panose="02070309020205020404" pitchFamily="49" charset="0"/>
              <a:buChar char="o"/>
            </a:pPr>
            <a:r>
              <a:rPr lang="pt-BR" altLang="pt-BR" sz="2200"/>
              <a:t>Os índios </a:t>
            </a:r>
            <a:r>
              <a:rPr lang="pt-BR" altLang="pt-BR" sz="2200" u="sng"/>
              <a:t>Iroquis</a:t>
            </a:r>
            <a:r>
              <a:rPr lang="pt-BR" altLang="pt-BR" sz="2200"/>
              <a:t> também estavam presentes.</a:t>
            </a:r>
          </a:p>
          <a:p>
            <a:pPr lvl="2" algn="just">
              <a:buFont typeface="Courier New" panose="02070309020205020404" pitchFamily="49" charset="0"/>
              <a:buChar char="o"/>
            </a:pPr>
            <a:r>
              <a:rPr lang="pt-BR" altLang="pt-BR" sz="2200" u="sng"/>
              <a:t>Benjamim Franklin</a:t>
            </a:r>
            <a:r>
              <a:rPr lang="pt-BR" altLang="pt-BR" sz="2200"/>
              <a:t> propôs um plano para unir as colônias inglesas.</a:t>
            </a:r>
          </a:p>
        </p:txBody>
      </p:sp>
      <p:grpSp>
        <p:nvGrpSpPr>
          <p:cNvPr id="6148" name="Grupo 11"/>
          <p:cNvGrpSpPr>
            <a:grpSpLocks/>
          </p:cNvGrpSpPr>
          <p:nvPr/>
        </p:nvGrpSpPr>
        <p:grpSpPr bwMode="auto">
          <a:xfrm>
            <a:off x="2112963" y="3867150"/>
            <a:ext cx="4918075" cy="3057525"/>
            <a:chOff x="467544" y="3867150"/>
            <a:chExt cx="4916527" cy="3057431"/>
          </a:xfrm>
        </p:grpSpPr>
        <p:pic>
          <p:nvPicPr>
            <p:cNvPr id="6149" name="Imagem 9" descr="Sem títul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867150"/>
              <a:ext cx="4352925"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CaixaDeTexto 10"/>
            <p:cNvSpPr txBox="1">
              <a:spLocks noChangeArrowheads="1"/>
            </p:cNvSpPr>
            <p:nvPr/>
          </p:nvSpPr>
          <p:spPr bwMode="auto">
            <a:xfrm rot="-5400000">
              <a:off x="3611309" y="5151820"/>
              <a:ext cx="29915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1000"/>
                <a:t>Imagem: Mapa das treze colônias da América do </a:t>
              </a:r>
            </a:p>
            <a:p>
              <a:pPr eaLnBrk="1" hangingPunct="1"/>
              <a:r>
                <a:rPr lang="pt-BR" altLang="pt-BR" sz="1000"/>
                <a:t>Norte antes da independência</a:t>
              </a:r>
            </a:p>
            <a:p>
              <a:pPr eaLnBrk="1" hangingPunct="1"/>
              <a:r>
                <a:rPr lang="pt-BR" altLang="pt-BR" sz="1000"/>
                <a:t> (por volta de 1775) / Urban / public domain</a:t>
              </a:r>
            </a:p>
          </p:txBody>
        </p:sp>
      </p:gr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ço Reservado para Conteúdo 2"/>
          <p:cNvSpPr>
            <a:spLocks noGrp="1"/>
          </p:cNvSpPr>
          <p:nvPr>
            <p:ph idx="1"/>
          </p:nvPr>
        </p:nvSpPr>
        <p:spPr>
          <a:xfrm>
            <a:off x="34925" y="1628775"/>
            <a:ext cx="8229600" cy="4525963"/>
          </a:xfrm>
        </p:spPr>
        <p:txBody>
          <a:bodyPr/>
          <a:lstStyle/>
          <a:p>
            <a:pPr>
              <a:buFont typeface="Calibri" panose="020F0502020204030204" pitchFamily="34" charset="0"/>
              <a:buChar char="―"/>
            </a:pPr>
            <a:r>
              <a:rPr lang="pt-BR" altLang="pt-BR" dirty="0"/>
              <a:t> </a:t>
            </a:r>
            <a:r>
              <a:rPr lang="pt-BR" altLang="pt-BR" dirty="0" err="1"/>
              <a:t>Albany</a:t>
            </a:r>
            <a:r>
              <a:rPr lang="pt-BR" altLang="pt-BR" dirty="0"/>
              <a:t>: O plano de Unificação – 1754</a:t>
            </a:r>
          </a:p>
          <a:p>
            <a:pPr lvl="1">
              <a:buFont typeface="Calibri" panose="020F0502020204030204" pitchFamily="34" charset="0"/>
              <a:buChar char="―"/>
            </a:pPr>
            <a:r>
              <a:rPr lang="pt-BR" altLang="pt-BR" dirty="0"/>
              <a:t> Cada colônia elegeria representante para uma Assembleia Americana presidida por um governador da Inglaterra.</a:t>
            </a:r>
          </a:p>
          <a:p>
            <a:pPr lvl="1">
              <a:buFont typeface="Calibri" panose="020F0502020204030204" pitchFamily="34" charset="0"/>
              <a:buChar char="―"/>
            </a:pPr>
            <a:r>
              <a:rPr lang="pt-BR" altLang="pt-BR" dirty="0"/>
              <a:t> O plano não foi aprovado pelo Parlamento Inglês. Temiam que a nova assembleia fosse muito forte para o Parlamento controlar.</a:t>
            </a:r>
          </a:p>
          <a:p>
            <a:pPr lvl="1">
              <a:buFont typeface="Calibri" panose="020F0502020204030204" pitchFamily="34" charset="0"/>
              <a:buChar char="―"/>
            </a:pPr>
            <a:r>
              <a:rPr lang="pt-BR" altLang="pt-BR" dirty="0"/>
              <a:t> Uma política de cartazes foi criada na colônia para apoiar o plano.</a:t>
            </a:r>
          </a:p>
        </p:txBody>
      </p:sp>
      <p:pic>
        <p:nvPicPr>
          <p:cNvPr id="7172" name="Imagem 5" descr="256px-Benjamin_Frankli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12819" y="37297"/>
            <a:ext cx="1655762" cy="2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CaixaDeTexto 6"/>
          <p:cNvSpPr txBox="1">
            <a:spLocks noChangeArrowheads="1"/>
          </p:cNvSpPr>
          <p:nvPr/>
        </p:nvSpPr>
        <p:spPr bwMode="auto">
          <a:xfrm>
            <a:off x="5339569" y="210654"/>
            <a:ext cx="18732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1000" dirty="0"/>
              <a:t>Imagem: Benjamin Franklin / </a:t>
            </a:r>
          </a:p>
          <a:p>
            <a:pPr eaLnBrk="1" hangingPunct="1"/>
            <a:r>
              <a:rPr lang="pt-BR" altLang="pt-BR" sz="1000" dirty="0"/>
              <a:t>Joseph-</a:t>
            </a:r>
            <a:r>
              <a:rPr lang="pt-BR" altLang="pt-BR" sz="1000" dirty="0" err="1"/>
              <a:t>Siffred</a:t>
            </a:r>
            <a:r>
              <a:rPr lang="pt-BR" altLang="pt-BR" sz="1000" dirty="0"/>
              <a:t> </a:t>
            </a:r>
            <a:r>
              <a:rPr lang="pt-BR" altLang="pt-BR" sz="1000" dirty="0" err="1"/>
              <a:t>Duplessis</a:t>
            </a:r>
            <a:r>
              <a:rPr lang="pt-BR" altLang="pt-BR" sz="1000" dirty="0"/>
              <a:t> / </a:t>
            </a:r>
          </a:p>
          <a:p>
            <a:pPr eaLnBrk="1" hangingPunct="1"/>
            <a:r>
              <a:rPr lang="pt-BR" altLang="pt-BR" sz="1000" dirty="0" err="1"/>
              <a:t>public</a:t>
            </a:r>
            <a:r>
              <a:rPr lang="pt-BR" altLang="pt-BR" sz="1000" dirty="0"/>
              <a:t> </a:t>
            </a:r>
            <a:r>
              <a:rPr lang="pt-BR" altLang="pt-BR" sz="1000" dirty="0" err="1"/>
              <a:t>domain</a:t>
            </a:r>
            <a:endParaRPr lang="pt-BR" altLang="pt-BR" sz="1000"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m 6" descr="512px-Franklin_join_or_die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998064"/>
            <a:ext cx="5832475" cy="419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Espaço Reservado para Conteúdo 2"/>
          <p:cNvSpPr>
            <a:spLocks noGrp="1"/>
          </p:cNvSpPr>
          <p:nvPr>
            <p:ph idx="1"/>
          </p:nvPr>
        </p:nvSpPr>
        <p:spPr>
          <a:xfrm>
            <a:off x="179388" y="5516563"/>
            <a:ext cx="8785225" cy="1081087"/>
          </a:xfrm>
        </p:spPr>
        <p:txBody>
          <a:bodyPr/>
          <a:lstStyle/>
          <a:p>
            <a:pPr marL="0" indent="0">
              <a:buFont typeface="Arial" panose="020B0604020202020204" pitchFamily="34" charset="0"/>
              <a:buNone/>
            </a:pPr>
            <a:r>
              <a:rPr lang="pt-BR" altLang="pt-BR"/>
              <a:t>A cobra representava as colônias. Separadas, eram fracas e seriam derrotadas. Juntas, seriam fortes.</a:t>
            </a:r>
          </a:p>
        </p:txBody>
      </p:sp>
      <p:sp>
        <p:nvSpPr>
          <p:cNvPr id="4" name="Retângulo 3"/>
          <p:cNvSpPr/>
          <p:nvPr/>
        </p:nvSpPr>
        <p:spPr>
          <a:xfrm>
            <a:off x="180975" y="3176588"/>
            <a:ext cx="2303463" cy="90011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2000" b="1" dirty="0">
                <a:solidFill>
                  <a:schemeClr val="tx2">
                    <a:lumMod val="50000"/>
                  </a:schemeClr>
                </a:solidFill>
              </a:rPr>
              <a:t>UNIR ou MORRER.</a:t>
            </a:r>
          </a:p>
        </p:txBody>
      </p:sp>
      <p:cxnSp>
        <p:nvCxnSpPr>
          <p:cNvPr id="8" name="Conector de seta reta 7"/>
          <p:cNvCxnSpPr/>
          <p:nvPr/>
        </p:nvCxnSpPr>
        <p:spPr>
          <a:xfrm>
            <a:off x="2303463" y="3968750"/>
            <a:ext cx="828675" cy="6127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199" name="CaixaDeTexto 8"/>
          <p:cNvSpPr txBox="1">
            <a:spLocks noChangeArrowheads="1"/>
          </p:cNvSpPr>
          <p:nvPr/>
        </p:nvSpPr>
        <p:spPr bwMode="auto">
          <a:xfrm rot="-5400000">
            <a:off x="7093744" y="4045744"/>
            <a:ext cx="26320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1000"/>
              <a:t>Imagem: Benjamin Franklin / public domain</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Espaço Reservado para Conteúdo 2"/>
          <p:cNvSpPr>
            <a:spLocks noGrp="1"/>
          </p:cNvSpPr>
          <p:nvPr>
            <p:ph idx="1"/>
          </p:nvPr>
        </p:nvSpPr>
        <p:spPr>
          <a:xfrm>
            <a:off x="457200" y="2176463"/>
            <a:ext cx="8229600" cy="2765425"/>
          </a:xfrm>
        </p:spPr>
        <p:txBody>
          <a:bodyPr>
            <a:normAutofit lnSpcReduction="10000"/>
          </a:bodyPr>
          <a:lstStyle/>
          <a:p>
            <a:pPr>
              <a:buFont typeface="Calibri" panose="020F0502020204030204" pitchFamily="34" charset="0"/>
              <a:buChar char="―"/>
            </a:pPr>
            <a:r>
              <a:rPr lang="pt-BR" altLang="pt-BR" sz="2800"/>
              <a:t> A Inglaterra venceu a Guerra;</a:t>
            </a:r>
          </a:p>
          <a:p>
            <a:pPr>
              <a:buFont typeface="Calibri" panose="020F0502020204030204" pitchFamily="34" charset="0"/>
              <a:buChar char="―"/>
            </a:pPr>
            <a:r>
              <a:rPr lang="pt-BR" altLang="pt-BR" sz="2800"/>
              <a:t> A França perdeu colônias na América;</a:t>
            </a:r>
          </a:p>
          <a:p>
            <a:pPr>
              <a:buFont typeface="Calibri" panose="020F0502020204030204" pitchFamily="34" charset="0"/>
              <a:buChar char="―"/>
            </a:pPr>
            <a:r>
              <a:rPr lang="pt-BR" altLang="pt-BR" sz="2800"/>
              <a:t> A Guerra foi dispendiosa para a Inglaterra. O Parlamento Inglês quis que os colonos americanos pagassem a conta.</a:t>
            </a:r>
          </a:p>
        </p:txBody>
      </p:sp>
      <p:sp>
        <p:nvSpPr>
          <p:cNvPr id="9218" name="Título 1"/>
          <p:cNvSpPr>
            <a:spLocks noGrp="1"/>
          </p:cNvSpPr>
          <p:nvPr>
            <p:ph type="title" idx="4294967295"/>
          </p:nvPr>
        </p:nvSpPr>
        <p:spPr>
          <a:xfrm>
            <a:off x="0" y="701675"/>
            <a:ext cx="9286875" cy="1143000"/>
          </a:xfrm>
        </p:spPr>
        <p:txBody>
          <a:bodyPr>
            <a:normAutofit fontScale="90000"/>
          </a:bodyPr>
          <a:lstStyle/>
          <a:p>
            <a:r>
              <a:rPr lang="pt-BR" altLang="pt-BR" sz="4200" dirty="0"/>
              <a:t>Consequências da Guerra dos Sete Anos</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ço Reservado para Conteúdo 2"/>
          <p:cNvSpPr>
            <a:spLocks noGrp="1"/>
          </p:cNvSpPr>
          <p:nvPr>
            <p:ph idx="1"/>
          </p:nvPr>
        </p:nvSpPr>
        <p:spPr>
          <a:xfrm>
            <a:off x="250825" y="1052513"/>
            <a:ext cx="8642350" cy="3816350"/>
          </a:xfrm>
        </p:spPr>
        <p:txBody>
          <a:bodyPr/>
          <a:lstStyle/>
          <a:p>
            <a:pPr marL="0" indent="0">
              <a:buFont typeface="Arial" panose="020B0604020202020204" pitchFamily="34" charset="0"/>
              <a:buNone/>
            </a:pPr>
            <a:r>
              <a:rPr lang="pt-BR" altLang="pt-BR" b="1"/>
              <a:t>2. PARLAMENTO BRITÂNICO CRIA NOVAS LEIS</a:t>
            </a:r>
          </a:p>
          <a:p>
            <a:pPr marL="0" indent="0">
              <a:buFont typeface="Arial" panose="020B0604020202020204" pitchFamily="34" charset="0"/>
              <a:buNone/>
            </a:pPr>
            <a:endParaRPr lang="pt-BR" altLang="pt-BR" b="1"/>
          </a:p>
          <a:p>
            <a:pPr marL="0" indent="0">
              <a:buFont typeface="Arial" panose="020B0604020202020204" pitchFamily="34" charset="0"/>
              <a:buNone/>
            </a:pPr>
            <a:r>
              <a:rPr lang="pt-BR" altLang="pt-BR" b="1"/>
              <a:t>A. Proclamação Real de 1763:</a:t>
            </a:r>
            <a:r>
              <a:rPr lang="pt-BR" altLang="pt-BR"/>
              <a:t> Proibia os assentados de avançarem para o Oeste , de atravessarem as Montanhas Appalachian e de entrarem no território dos índios.</a:t>
            </a:r>
            <a:endParaRPr lang="pt-BR" altLang="pt-BR" b="1"/>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ço Reservado para Conteúdo 2"/>
          <p:cNvSpPr>
            <a:spLocks noGrp="1"/>
          </p:cNvSpPr>
          <p:nvPr>
            <p:ph idx="1"/>
          </p:nvPr>
        </p:nvSpPr>
        <p:spPr>
          <a:xfrm>
            <a:off x="827584" y="477240"/>
            <a:ext cx="7773339" cy="3424107"/>
          </a:xfrm>
        </p:spPr>
        <p:txBody>
          <a:bodyPr/>
          <a:lstStyle/>
          <a:p>
            <a:pPr marL="0" indent="0">
              <a:buNone/>
            </a:pPr>
            <a:r>
              <a:rPr lang="pt-BR" altLang="pt-BR" b="1" dirty="0"/>
              <a:t>B. Lei do Açúcar: </a:t>
            </a:r>
            <a:r>
              <a:rPr lang="pt-BR" altLang="pt-BR" sz="2400" dirty="0"/>
              <a:t>Proibia o rum e cobrava taxas sobre a importação do  melaço que não viesse das Antilhas britânicas. a importação </a:t>
            </a:r>
          </a:p>
        </p:txBody>
      </p:sp>
      <p:pic>
        <p:nvPicPr>
          <p:cNvPr id="11268" name="Imagem 6" descr="256px-Cut_sugarcan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3141663"/>
            <a:ext cx="2813050"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CaixaDeTexto 7"/>
          <p:cNvSpPr txBox="1">
            <a:spLocks noChangeArrowheads="1"/>
          </p:cNvSpPr>
          <p:nvPr/>
        </p:nvSpPr>
        <p:spPr bwMode="auto">
          <a:xfrm>
            <a:off x="34925" y="5229225"/>
            <a:ext cx="2663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1000"/>
              <a:t>Imagem: Rufino Uribe / </a:t>
            </a:r>
            <a:r>
              <a:rPr lang="en-US" altLang="pt-BR" sz="1000"/>
              <a:t>Creative Commons </a:t>
            </a:r>
          </a:p>
          <a:p>
            <a:pPr eaLnBrk="1" hangingPunct="1"/>
            <a:r>
              <a:rPr lang="en-US" altLang="pt-BR" sz="1000"/>
              <a:t>Attribution-Share Alike 2.0 Generic</a:t>
            </a:r>
            <a:r>
              <a:rPr lang="pt-BR" altLang="pt-BR" sz="1000"/>
              <a:t> </a:t>
            </a:r>
          </a:p>
        </p:txBody>
      </p:sp>
      <p:pic>
        <p:nvPicPr>
          <p:cNvPr id="11270" name="Imagem 8" descr="256px-Molass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3068638"/>
            <a:ext cx="2881312"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CaixaDeTexto 10"/>
          <p:cNvSpPr txBox="1">
            <a:spLocks noChangeArrowheads="1"/>
          </p:cNvSpPr>
          <p:nvPr/>
        </p:nvSpPr>
        <p:spPr bwMode="auto">
          <a:xfrm>
            <a:off x="3059113" y="5229225"/>
            <a:ext cx="2362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1000"/>
              <a:t>Imagem: Tractorboy60 / public domain</a:t>
            </a:r>
          </a:p>
        </p:txBody>
      </p:sp>
      <p:pic>
        <p:nvPicPr>
          <p:cNvPr id="11272" name="Imagem 11" descr="4167299634_a4ddecec9c_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3068638"/>
            <a:ext cx="2987675"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CaixaDeTexto 12"/>
          <p:cNvSpPr txBox="1">
            <a:spLocks noChangeArrowheads="1"/>
          </p:cNvSpPr>
          <p:nvPr/>
        </p:nvSpPr>
        <p:spPr bwMode="auto">
          <a:xfrm>
            <a:off x="6011863" y="5013325"/>
            <a:ext cx="2447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1000"/>
              <a:t>Imagem: dr_tr / Creative Commons Atribuição 2.0 Genérica</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theme/theme1.xml><?xml version="1.0" encoding="utf-8"?>
<a:theme xmlns:a="http://schemas.openxmlformats.org/drawingml/2006/main" name="Personalizar design">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otícula">
  <a:themeElements>
    <a:clrScheme name="Gotícula">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fontScheme name="Gotícul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ícu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892FADA9-420D-4323-A7A4-C1060166525B}"/>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3578</TotalTime>
  <Words>1705</Words>
  <Application>Microsoft Office PowerPoint</Application>
  <PresentationFormat>Apresentação na tela (4:3)</PresentationFormat>
  <Paragraphs>162</Paragraphs>
  <Slides>30</Slides>
  <Notes>4</Notes>
  <HiddenSlides>0</HiddenSlides>
  <MMClips>0</MMClips>
  <ScaleCrop>false</ScaleCrop>
  <HeadingPairs>
    <vt:vector size="6" baseType="variant">
      <vt:variant>
        <vt:lpstr>Fontes usadas</vt:lpstr>
      </vt:variant>
      <vt:variant>
        <vt:i4>5</vt:i4>
      </vt:variant>
      <vt:variant>
        <vt:lpstr>Tema</vt:lpstr>
      </vt:variant>
      <vt:variant>
        <vt:i4>2</vt:i4>
      </vt:variant>
      <vt:variant>
        <vt:lpstr>Títulos de slides</vt:lpstr>
      </vt:variant>
      <vt:variant>
        <vt:i4>30</vt:i4>
      </vt:variant>
    </vt:vector>
  </HeadingPairs>
  <TitlesOfParts>
    <vt:vector size="37" baseType="lpstr">
      <vt:lpstr>Adobe Caslon Pro</vt:lpstr>
      <vt:lpstr>Arial</vt:lpstr>
      <vt:lpstr>Calibri</vt:lpstr>
      <vt:lpstr>Courier New</vt:lpstr>
      <vt:lpstr>Tw Cen MT</vt:lpstr>
      <vt:lpstr>Personalizar design</vt:lpstr>
      <vt:lpstr>Gotícula</vt:lpstr>
      <vt:lpstr>Apresentação do PowerPoint</vt:lpstr>
      <vt:lpstr>Passos para a Independência Americana:</vt:lpstr>
      <vt:lpstr>Apresentação do PowerPoint</vt:lpstr>
      <vt:lpstr>Apresentação do PowerPoint</vt:lpstr>
      <vt:lpstr>Apresentação do PowerPoint</vt:lpstr>
      <vt:lpstr>Apresentação do PowerPoint</vt:lpstr>
      <vt:lpstr>Consequências da Guerra dos Sete Anos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DECLARAÇÃO DE INDEPENDÊNCIA</vt:lpstr>
      <vt:lpstr>Apresentação do PowerPoint</vt:lpstr>
      <vt:lpstr>ANÚNCIO DE VENDA DE ESCRAVOS</vt:lpstr>
      <vt:lpstr>Apresentação do PowerPoint</vt:lpstr>
      <vt:lpstr>Apresentação do PowerPoint</vt:lpstr>
      <vt:lpstr>Batalha Yorktown</vt:lpstr>
      <vt:lpstr>Apresentação do PowerPoint</vt:lpstr>
      <vt:lpstr>Tratado de Versalhes</vt:lpstr>
      <vt:lpstr>A Constituição dos EUA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Luizfilg</dc:creator>
  <cp:lastModifiedBy>Herbert Schutzer</cp:lastModifiedBy>
  <cp:revision>216</cp:revision>
  <cp:lastPrinted>2011-10-14T11:15:55Z</cp:lastPrinted>
  <dcterms:created xsi:type="dcterms:W3CDTF">2011-07-13T12:53:46Z</dcterms:created>
  <dcterms:modified xsi:type="dcterms:W3CDTF">2016-11-07T18:15:09Z</dcterms:modified>
</cp:coreProperties>
</file>